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2_71FFAB00.xml" ContentType="application/vnd.ms-powerpoint.comments+xml"/>
  <Override PartName="/ppt/notesSlides/notesSlide7.xml" ContentType="application/vnd.openxmlformats-officedocument.presentationml.notesSlide+xml"/>
  <Override PartName="/ppt/comments/modernComment_12F_8505CD67.xml" ContentType="application/vnd.ms-powerpoint.comments+xml"/>
  <Override PartName="/ppt/notesSlides/notesSlide8.xml" ContentType="application/vnd.openxmlformats-officedocument.presentationml.notesSlide+xml"/>
  <Override PartName="/ppt/comments/modernComment_134_CAFEDD09.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 id="2147483648" r:id="rId5"/>
  </p:sldMasterIdLst>
  <p:notesMasterIdLst>
    <p:notesMasterId r:id="rId23"/>
  </p:notesMasterIdLst>
  <p:handoutMasterIdLst>
    <p:handoutMasterId r:id="rId24"/>
  </p:handoutMasterIdLst>
  <p:sldIdLst>
    <p:sldId id="294" r:id="rId6"/>
    <p:sldId id="295" r:id="rId7"/>
    <p:sldId id="279" r:id="rId8"/>
    <p:sldId id="305" r:id="rId9"/>
    <p:sldId id="301" r:id="rId10"/>
    <p:sldId id="306" r:id="rId11"/>
    <p:sldId id="303" r:id="rId12"/>
    <p:sldId id="308" r:id="rId13"/>
    <p:sldId id="309" r:id="rId14"/>
    <p:sldId id="302" r:id="rId15"/>
    <p:sldId id="283" r:id="rId16"/>
    <p:sldId id="287" r:id="rId17"/>
    <p:sldId id="310" r:id="rId18"/>
    <p:sldId id="288" r:id="rId19"/>
    <p:sldId id="299" r:id="rId20"/>
    <p:sldId id="30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5F402A2-C8C7-A38A-BBED-D27EE6CA928D}" name="Afzal Hakim" initials="AH" userId="S::afzal.hakim01@student.csulb.edu::ee081cca-c90c-49e4-a214-d12c9d0e9c2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BEB3F9"/>
    <a:srgbClr val="703713"/>
    <a:srgbClr val="898989"/>
    <a:srgbClr val="260505"/>
    <a:srgbClr val="256DA1"/>
    <a:srgbClr val="1B4B6E"/>
    <a:srgbClr val="64692D"/>
    <a:srgbClr val="DAE094"/>
    <a:srgbClr val="969C5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3BC3EF-0636-720B-6407-EAD5524AAE04}" v="3" dt="2024-11-07T00:14:24.956"/>
    <p1510:client id="{BBC43C3C-C269-17AC-2C5B-D01297B0BA4D}" v="4" dt="2024-11-06T22:22:58.937"/>
    <p1510:client id="{BC4C9BA7-0F7F-09D3-2874-411C236EB4A7}" v="6" dt="2024-11-06T23:52:47.584"/>
    <p1510:client id="{D3819325-BDEB-47AB-89BA-E93066CD1E38}" v="5720" dt="2024-11-05T03:18:09.3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462" y="4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 Id="rId30" Type="http://schemas.microsoft.com/office/2018/10/relationships/authors" Target="authors.xml"/></Relationships>
</file>

<file path=ppt/comments/modernComment_12F_8505CD67.xml><?xml version="1.0" encoding="utf-8"?>
<p188:cmLst xmlns:a="http://schemas.openxmlformats.org/drawingml/2006/main" xmlns:r="http://schemas.openxmlformats.org/officeDocument/2006/relationships" xmlns:p188="http://schemas.microsoft.com/office/powerpoint/2018/8/main">
  <p188:cm id="{8E72A403-D392-4B5E-AE92-45FD0AAF8205}" authorId="{55F402A2-C8C7-A38A-BBED-D27EE6CA928D}" created="2024-11-06T22:19:09.016">
    <pc:sldMkLst xmlns:pc="http://schemas.microsoft.com/office/powerpoint/2013/main/command">
      <pc:docMk/>
      <pc:sldMk cId="2231749991" sldId="303"/>
    </pc:sldMkLst>
    <p188:txBody>
      <a:bodyPr/>
      <a:lstStyle/>
      <a:p>
        <a:r>
          <a:rPr lang="en-US"/>
          <a:t>[@Afzal Hakim] 
- MySQL Database
(i) As i said before this is basically the kitchen in a restaurant where all the ingredients are stored and this can be accessed only by the chef (staff)
(ii) It basically stores all interaction with the device.
This can also be considered another security device as the staff will know if anyone is misusing the device.
We want it to store as much as information as possible so we would be adding more and more stuff to it. This image here is just an example of MySql interface just to show yo how it looks like.
(iii) Show example Headers</a:t>
        </a:r>
      </a:p>
    </p188:txBody>
  </p188:cm>
</p188:cmLst>
</file>

<file path=ppt/comments/modernComment_132_71FFAB00.xml><?xml version="1.0" encoding="utf-8"?>
<p188:cmLst xmlns:a="http://schemas.openxmlformats.org/drawingml/2006/main" xmlns:r="http://schemas.openxmlformats.org/officeDocument/2006/relationships" xmlns:p188="http://schemas.microsoft.com/office/powerpoint/2018/8/main">
  <p188:cm id="{5960A6DF-2CBB-48E2-89B1-F468FEFFB9B1}" authorId="{55F402A2-C8C7-A38A-BBED-D27EE6CA928D}" created="2024-11-06T22:09:08.472">
    <pc:sldMkLst xmlns:pc="http://schemas.microsoft.com/office/powerpoint/2013/main/command">
      <pc:docMk/>
      <pc:sldMk cId="1912580864" sldId="306"/>
    </pc:sldMkLst>
    <p188:txBody>
      <a:bodyPr/>
      <a:lstStyle/>
      <a:p>
        <a:r>
          <a:rPr lang="en-US"/>
          <a:t>[@Afzal Hakim] 
- Xampp 
- Restaurant Example
(i) Apache is the waiter that brings me food to the table.
(ii) MySql is the ingredients that are stored in the kitchen
Xampp helps me connect both Apche and MySQL and get them up and running together so that I can send/retrieve and store data.</a:t>
        </a:r>
      </a:p>
    </p188:txBody>
  </p188:cm>
</p188:cmLst>
</file>

<file path=ppt/comments/modernComment_134_CAFEDD09.xml><?xml version="1.0" encoding="utf-8"?>
<p188:cmLst xmlns:a="http://schemas.openxmlformats.org/drawingml/2006/main" xmlns:r="http://schemas.openxmlformats.org/officeDocument/2006/relationships" xmlns:p188="http://schemas.microsoft.com/office/powerpoint/2018/8/main">
  <p188:cm id="{C872E9D6-2A40-493F-8B1D-8E7429B793F2}" authorId="{55F402A2-C8C7-A38A-BBED-D27EE6CA928D}" created="2024-11-06T22:22:58.937">
    <pc:sldMkLst xmlns:pc="http://schemas.microsoft.com/office/powerpoint/2013/main/command">
      <pc:docMk/>
      <pc:sldMk cId="3405700361" sldId="308"/>
    </pc:sldMkLst>
    <p188:txBody>
      <a:bodyPr/>
      <a:lstStyle/>
      <a:p>
        <a:r>
          <a:rPr lang="en-US"/>
          <a:t>[@Afzal Hakim] 
The security device that has the fingerprint sensor, the facial recognition sensor and the numpad; they are all connected to Apache which is connected to Xampp which will send/ retrieve data from our database in MySql.
In simple terms, Apache lets you see and interact with the information from your pill dispenser.
It makes it possible to check logs, manage settings, or see who accessed the dispenser, all from a browser or an app, without needing to look directly at the device..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5/8/2025</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a:p>
        </p:txBody>
      </p:sp>
    </p:spTree>
    <p:extLst>
      <p:ext uri="{BB962C8B-B14F-4D97-AF65-F5344CB8AC3E}">
        <p14:creationId xmlns:p14="http://schemas.microsoft.com/office/powerpoint/2010/main" val="840986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a:p>
        </p:txBody>
      </p:sp>
    </p:spTree>
    <p:extLst>
      <p:ext uri="{BB962C8B-B14F-4D97-AF65-F5344CB8AC3E}">
        <p14:creationId xmlns:p14="http://schemas.microsoft.com/office/powerpoint/2010/main" val="1439462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371979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209032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73592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2159708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1757630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2135925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2209411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a:p>
        </p:txBody>
      </p:sp>
    </p:spTree>
    <p:extLst>
      <p:ext uri="{BB962C8B-B14F-4D97-AF65-F5344CB8AC3E}">
        <p14:creationId xmlns:p14="http://schemas.microsoft.com/office/powerpoint/2010/main" val="1878105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FigureOut">
              <a:rPr lang="en-US" dirty="0"/>
              <a:t>5/8/2025</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9115913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FigureOut">
              <a:rPr lang="en-US" dirty="0"/>
              <a:t>5/8/2025</a:t>
            </a:fld>
            <a:endParaRPr lang="en-US"/>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374191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FigureOut">
              <a:rPr lang="en-US" dirty="0"/>
              <a:t>5/8/2025</a:t>
            </a:fld>
            <a:endParaRPr lang="en-US"/>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935407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529382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1582490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440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75041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678658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860903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01438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52915093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FigureOut">
              <a:rPr lang="en-US" dirty="0"/>
              <a:t>5/8/2025</a:t>
            </a:fld>
            <a:endParaRPr lang="en-US"/>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1294148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527810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40127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1120855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FigureOut">
              <a:rPr lang="en-US" dirty="0"/>
              <a:t>5/8/2025</a:t>
            </a:fld>
            <a:endParaRPr lang="en-US"/>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9978730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FigureOut">
              <a:rPr lang="en-US" dirty="0"/>
              <a:t>5/8/2025</a:t>
            </a:fld>
            <a:endParaRPr lang="en-US"/>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179699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FigureOut">
              <a:rPr lang="en-US" dirty="0"/>
              <a:t>5/8/2025</a:t>
            </a:fld>
            <a:endParaRPr lang="en-US"/>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283587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FigureOut">
              <a:rPr lang="en-US" dirty="0"/>
              <a:t>5/8/2025</a:t>
            </a:fld>
            <a:endParaRPr lang="en-US"/>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639556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FigureOut">
              <a:rPr lang="en-US" dirty="0"/>
              <a:t>5/8/2025</a:t>
            </a:fld>
            <a:endParaRPr lang="en-US"/>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3658750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FigureOut">
              <a:rPr lang="en-US" dirty="0"/>
              <a:t>5/8/2025</a:t>
            </a:fld>
            <a:endParaRPr lang="en-US"/>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117770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78CDE2-0C1B-D3BE-F399-98D983EF4534}"/>
              </a:ext>
            </a:extLst>
          </p:cNvPr>
          <p:cNvSpPr>
            <a:spLocks noGrp="1" noChangeAspect="1"/>
          </p:cNvSpPr>
          <p:nvPr>
            <p:ph type="pic" idx="1"/>
          </p:nvPr>
        </p:nvSpPr>
        <p:spPr>
          <a:xfrm>
            <a:off x="5105400" y="838200"/>
            <a:ext cx="6249988" cy="51815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FigureOut">
              <a:rPr lang="en-US" dirty="0"/>
              <a:t>5/8/2025</a:t>
            </a:fld>
            <a:endParaRPr lang="en-US"/>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64946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FigureOut">
              <a:rPr lang="en-US" dirty="0"/>
              <a:t>5/8/2025</a:t>
            </a:fld>
            <a:endParaRPr lang="en-US"/>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dirty="0"/>
              <a:t>‹#›</a:t>
            </a:fld>
            <a:endParaRPr lang="en-US"/>
          </a:p>
        </p:txBody>
      </p:sp>
    </p:spTree>
    <p:extLst>
      <p:ext uri="{BB962C8B-B14F-4D97-AF65-F5344CB8AC3E}">
        <p14:creationId xmlns:p14="http://schemas.microsoft.com/office/powerpoint/2010/main" val="1564007360"/>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528">
          <p15:clr>
            <a:srgbClr val="F26B43"/>
          </p15:clr>
        </p15:guide>
        <p15:guide id="19" orient="horz" pos="2160">
          <p15:clr>
            <a:srgbClr val="F26B43"/>
          </p15:clr>
        </p15:guide>
        <p15:guide id="20"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20.jpeg"/><Relationship Id="rId7"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0.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30.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4.xml.rels><?xml version="1.0" encoding="UTF-8" standalone="yes"?>
<Relationships xmlns="http://schemas.openxmlformats.org/package/2006/relationships"><Relationship Id="rId8" Type="http://schemas.openxmlformats.org/officeDocument/2006/relationships/hyperlink" Target="http://www.ncbi.nlm.nih.gov/pmc/articles/PMC9047934/" TargetMode="External"/><Relationship Id="rId3" Type="http://schemas.openxmlformats.org/officeDocument/2006/relationships/hyperlink" Target="http://www.icapsulepack.com/pill-size-chart/" TargetMode="External"/><Relationship Id="rId7" Type="http://schemas.openxmlformats.org/officeDocument/2006/relationships/hyperlink" Target="http://www.youtube.com/watch?v=hVn4-GMF7Eg" TargetMode="External"/><Relationship Id="rId2" Type="http://schemas.openxmlformats.org/officeDocument/2006/relationships/hyperlink" Target="https://www.ncbi.nlm.nih.gov/pmc/articles/PMC4590815/" TargetMode="External"/><Relationship Id="rId1" Type="http://schemas.openxmlformats.org/officeDocument/2006/relationships/slideLayout" Target="../slideLayouts/slideLayout25.xml"/><Relationship Id="rId6" Type="http://schemas.openxmlformats.org/officeDocument/2006/relationships/hyperlink" Target="https://www.cdc.gov/nchs/products/databriefs/db347.htm#:~:text=Among%20U.S.%20adults%20aged%2060,proton%20pump%20inhibitors%20(16.9%25/" TargetMode="External"/><Relationship Id="rId11" Type="http://schemas.openxmlformats.org/officeDocument/2006/relationships/image" Target="../media/image20.jpeg"/><Relationship Id="rId5" Type="http://schemas.openxmlformats.org/officeDocument/2006/relationships/hyperlink" Target="http://www.ncbi.nlm.nih.gov/pmc/articles/PMC4573668/" TargetMode="External"/><Relationship Id="rId10" Type="http://schemas.openxmlformats.org/officeDocument/2006/relationships/hyperlink" Target="https://hevodata.com/learn/sql-server-on-raspberry-pi/" TargetMode="External"/><Relationship Id="rId4" Type="http://schemas.openxmlformats.org/officeDocument/2006/relationships/hyperlink" Target="https://budibase.com/blog/tutorials/sql-gui/" TargetMode="External"/><Relationship Id="rId9" Type="http://schemas.openxmlformats.org/officeDocument/2006/relationships/hyperlink" Target="http://formlabs.com/blog/guide-to-food-safe-3d-printin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rosemontpharma.com/tablet-crushing/" TargetMode="External"/><Relationship Id="rId3" Type="http://schemas.openxmlformats.org/officeDocument/2006/relationships/hyperlink" Target="http://youtu.be/N_lbMR6_EBA" TargetMode="External"/><Relationship Id="rId7" Type="http://schemas.openxmlformats.org/officeDocument/2006/relationships/hyperlink" Target="http://www.youtube.com/watch?v=VHAqJ9a7SqI." TargetMode="External"/><Relationship Id="rId2" Type="http://schemas.openxmlformats.org/officeDocument/2006/relationships/hyperlink" Target="http://www.digikey.com/en/maker/tutorials/2021/how-to-control-servo-motors-with-a-raspberry-pi" TargetMode="External"/><Relationship Id="rId1" Type="http://schemas.openxmlformats.org/officeDocument/2006/relationships/slideLayout" Target="../slideLayouts/slideLayout25.xml"/><Relationship Id="rId6" Type="http://schemas.openxmlformats.org/officeDocument/2006/relationships/hyperlink" Target="http://www.dscbalances.com/collections/pill-counting-scales.&#8203;" TargetMode="External"/><Relationship Id="rId11" Type="http://schemas.openxmlformats.org/officeDocument/2006/relationships/image" Target="../media/image20.jpeg"/><Relationship Id="rId5" Type="http://schemas.openxmlformats.org/officeDocument/2006/relationships/hyperlink" Target="http://blog.luminite.com/blog/pharmaceutical-packaging-design-tips-for-improved-safety" TargetMode="External"/><Relationship Id="rId10" Type="http://schemas.openxmlformats.org/officeDocument/2006/relationships/hyperlink" Target="https://www.youtube.com/watch?v=FGDwVagO1XI" TargetMode="External"/><Relationship Id="rId4" Type="http://schemas.openxmlformats.org/officeDocument/2006/relationships/hyperlink" Target="http://www.merckmanuals.com/home/older-people%E2%80%99s-health-issues/aging-and-medications/aging-and-medications." TargetMode="External"/><Relationship Id="rId9" Type="http://schemas.openxmlformats.org/officeDocument/2006/relationships/hyperlink" Target="https://youtu.be/uS9VvnJWox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geckohaha.com/what-is-pla-plastic/" TargetMode="External"/><Relationship Id="rId2" Type="http://schemas.openxmlformats.org/officeDocument/2006/relationships/image" Target="../media/image20.jpeg"/><Relationship Id="rId1" Type="http://schemas.openxmlformats.org/officeDocument/2006/relationships/slideLayout" Target="../slideLayouts/slideLayout25.xml"/><Relationship Id="rId6" Type="http://schemas.openxmlformats.org/officeDocument/2006/relationships/hyperlink" Target="http://www.youtube.com/watch?v=mO_NhPjw8f0." TargetMode="External"/><Relationship Id="rId5" Type="http://schemas.openxmlformats.org/officeDocument/2006/relationships/hyperlink" Target="http://www.youtube.com/watch?v=l1ECQJ63jCg." TargetMode="External"/><Relationship Id="rId4" Type="http://schemas.openxmlformats.org/officeDocument/2006/relationships/hyperlink" Target="http://www.youtube.com/watch?v=ffu1d6DnqjQ."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microsoft.com/office/2018/10/relationships/comments" Target="../comments/modernComment_132_71FFAB00.xml"/><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microsoft.com/office/2018/10/relationships/comments" Target="../comments/modernComment_12F_8505CD67.xml"/><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microsoft.com/office/2018/10/relationships/comments" Target="../comments/modernComment_134_CAFEDD09.xml"/><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E75451-6A4B-484B-9ED1-353CCE25B0F4}"/>
              </a:ext>
            </a:extLst>
          </p:cNvPr>
          <p:cNvSpPr>
            <a:spLocks noGrp="1"/>
          </p:cNvSpPr>
          <p:nvPr/>
        </p:nvSpPr>
        <p:spPr>
          <a:xfrm>
            <a:off x="6991350" y="406400"/>
            <a:ext cx="4179570" cy="3457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5000">
                <a:solidFill>
                  <a:srgbClr val="0070C0"/>
                </a:solidFill>
              </a:rPr>
              <a:t>Dr. Pill</a:t>
            </a:r>
          </a:p>
        </p:txBody>
      </p:sp>
      <p:sp>
        <p:nvSpPr>
          <p:cNvPr id="6" name="TextBox 2">
            <a:extLst>
              <a:ext uri="{FF2B5EF4-FFF2-40B4-BE49-F238E27FC236}">
                <a16:creationId xmlns:a16="http://schemas.microsoft.com/office/drawing/2014/main" id="{54CD7046-FA41-1BC3-7E76-F611611C75A2}"/>
              </a:ext>
            </a:extLst>
          </p:cNvPr>
          <p:cNvSpPr txBox="1"/>
          <p:nvPr/>
        </p:nvSpPr>
        <p:spPr>
          <a:xfrm>
            <a:off x="6988629" y="3864032"/>
            <a:ext cx="4179570" cy="368624"/>
          </a:xfrm>
          <a:prstGeom prst="rect">
            <a:avLst/>
          </a:prstGeom>
        </p:spPr>
        <p:txBody>
          <a:bodyPr rot="0" spcFirstLastPara="0" vert="horz"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0"/>
              </a:spcBef>
            </a:pPr>
            <a:r>
              <a:rPr lang="en-US" sz="2500" kern="1200" spc="50" baseline="0">
                <a:solidFill>
                  <a:srgbClr val="898989"/>
                </a:solidFill>
              </a:rPr>
              <a:t>Automatic Pill Dispenser</a:t>
            </a:r>
          </a:p>
        </p:txBody>
      </p:sp>
    </p:spTree>
    <p:extLst>
      <p:ext uri="{BB962C8B-B14F-4D97-AF65-F5344CB8AC3E}">
        <p14:creationId xmlns:p14="http://schemas.microsoft.com/office/powerpoint/2010/main" val="1434196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FD8667-2294-E177-44C9-CFBA75F1ADD2}"/>
              </a:ext>
            </a:extLst>
          </p:cNvPr>
          <p:cNvSpPr>
            <a:spLocks noGrp="1"/>
          </p:cNvSpPr>
          <p:nvPr>
            <p:ph type="title"/>
          </p:nvPr>
        </p:nvSpPr>
        <p:spPr/>
        <p:txBody>
          <a:bodyPr>
            <a:noAutofit/>
          </a:bodyPr>
          <a:lstStyle/>
          <a:p>
            <a:r>
              <a:rPr lang="en-US" sz="4000">
                <a:solidFill>
                  <a:srgbClr val="0070C0"/>
                </a:solidFill>
              </a:rPr>
              <a:t>Interface</a:t>
            </a:r>
          </a:p>
        </p:txBody>
      </p:sp>
      <p:sp>
        <p:nvSpPr>
          <p:cNvPr id="2" name="Text Placeholder 1">
            <a:extLst>
              <a:ext uri="{FF2B5EF4-FFF2-40B4-BE49-F238E27FC236}">
                <a16:creationId xmlns:a16="http://schemas.microsoft.com/office/drawing/2014/main" id="{245C98F7-2B6B-F987-A202-E7F4F9A54C3A}"/>
              </a:ext>
            </a:extLst>
          </p:cNvPr>
          <p:cNvSpPr>
            <a:spLocks noGrp="1"/>
          </p:cNvSpPr>
          <p:nvPr>
            <p:ph type="body" idx="1"/>
          </p:nvPr>
        </p:nvSpPr>
        <p:spPr>
          <a:xfrm>
            <a:off x="694139" y="2357028"/>
            <a:ext cx="3412993" cy="610076"/>
          </a:xfrm>
        </p:spPr>
        <p:txBody>
          <a:bodyPr/>
          <a:lstStyle/>
          <a:p>
            <a:r>
              <a:rPr lang="en-US"/>
              <a:t>Features</a:t>
            </a:r>
          </a:p>
        </p:txBody>
      </p:sp>
      <p:sp>
        <p:nvSpPr>
          <p:cNvPr id="6" name="Content Placeholder 5">
            <a:extLst>
              <a:ext uri="{FF2B5EF4-FFF2-40B4-BE49-F238E27FC236}">
                <a16:creationId xmlns:a16="http://schemas.microsoft.com/office/drawing/2014/main" id="{0DB0F456-DE95-62BB-CC9A-B0093E638DB7}"/>
              </a:ext>
            </a:extLst>
          </p:cNvPr>
          <p:cNvSpPr>
            <a:spLocks noGrp="1"/>
          </p:cNvSpPr>
          <p:nvPr>
            <p:ph sz="half" idx="15"/>
          </p:nvPr>
        </p:nvSpPr>
        <p:spPr>
          <a:xfrm>
            <a:off x="399730" y="2666306"/>
            <a:ext cx="4827365" cy="3634036"/>
          </a:xfrm>
        </p:spPr>
        <p:txBody>
          <a:bodyPr vert="horz" lIns="91440" tIns="0" rIns="91440" bIns="45720" rtlCol="0" anchor="t">
            <a:normAutofit/>
          </a:bodyPr>
          <a:lstStyle/>
          <a:p>
            <a:pPr marL="285750" indent="-285750">
              <a:buFont typeface="Arial" panose="020B0604020202020204" pitchFamily="34" charset="0"/>
              <a:buChar char="•"/>
            </a:pPr>
            <a:r>
              <a:rPr lang="en-US" sz="1600"/>
              <a:t>User Authentication: uses MySQL database for secure login and credential storage </a:t>
            </a:r>
          </a:p>
          <a:p>
            <a:pPr marL="285750" indent="-285750">
              <a:buFont typeface="Arial" panose="020B0604020202020204" pitchFamily="34" charset="0"/>
              <a:buChar char="•"/>
            </a:pPr>
            <a:r>
              <a:rPr lang="en-US" sz="1600"/>
              <a:t>MySQL Database Integration: Central for storing user data, patient records, staff actions and logs </a:t>
            </a:r>
          </a:p>
          <a:p>
            <a:pPr marL="285750" indent="-285750">
              <a:buFont typeface="Arial" panose="020B0604020202020204" pitchFamily="34" charset="0"/>
              <a:buChar char="•"/>
            </a:pPr>
            <a:r>
              <a:rPr lang="en-US" sz="1600"/>
              <a:t>Permission checks: ensure secure, authorized actions </a:t>
            </a:r>
          </a:p>
          <a:p>
            <a:pPr marL="285750" indent="-285750">
              <a:buFont typeface="Arial" panose="020B0604020202020204" pitchFamily="34" charset="0"/>
              <a:buChar char="•"/>
            </a:pPr>
            <a:r>
              <a:rPr lang="en-US" sz="1600"/>
              <a:t>Guidance Prompts: if patient is denied, directs them to seek assistance with logs recorded </a:t>
            </a:r>
          </a:p>
          <a:p>
            <a:pPr marL="285750" indent="-285750">
              <a:buFont typeface="Calibri"/>
              <a:buChar char="-"/>
            </a:pPr>
            <a:endParaRPr lang="en-US"/>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9" name="Picture 8" descr="A black and white line art of a bottle and a pill&#10;&#10;Description automatically generated">
            <a:extLst>
              <a:ext uri="{FF2B5EF4-FFF2-40B4-BE49-F238E27FC236}">
                <a16:creationId xmlns:a16="http://schemas.microsoft.com/office/drawing/2014/main" id="{72B8BCAB-DF0B-609D-8E98-2216BCDE8FE2}"/>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16" name="TextBox 15">
            <a:extLst>
              <a:ext uri="{FF2B5EF4-FFF2-40B4-BE49-F238E27FC236}">
                <a16:creationId xmlns:a16="http://schemas.microsoft.com/office/drawing/2014/main" id="{8C1AF071-9463-C352-07BA-DDC342560ED3}"/>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8" name="Text Placeholder 1">
            <a:extLst>
              <a:ext uri="{FF2B5EF4-FFF2-40B4-BE49-F238E27FC236}">
                <a16:creationId xmlns:a16="http://schemas.microsoft.com/office/drawing/2014/main" id="{4026EC40-A900-5F97-5A01-0B15F250F130}"/>
              </a:ext>
            </a:extLst>
          </p:cNvPr>
          <p:cNvSpPr txBox="1">
            <a:spLocks/>
          </p:cNvSpPr>
          <p:nvPr/>
        </p:nvSpPr>
        <p:spPr>
          <a:xfrm>
            <a:off x="5835482" y="2336899"/>
            <a:ext cx="3412993" cy="61007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Staff/Patient Input</a:t>
            </a:r>
          </a:p>
        </p:txBody>
      </p:sp>
      <p:sp>
        <p:nvSpPr>
          <p:cNvPr id="11" name="Content Placeholder 5">
            <a:extLst>
              <a:ext uri="{FF2B5EF4-FFF2-40B4-BE49-F238E27FC236}">
                <a16:creationId xmlns:a16="http://schemas.microsoft.com/office/drawing/2014/main" id="{585A8D13-7C2B-F897-C377-63041B747205}"/>
              </a:ext>
            </a:extLst>
          </p:cNvPr>
          <p:cNvSpPr txBox="1">
            <a:spLocks/>
          </p:cNvSpPr>
          <p:nvPr/>
        </p:nvSpPr>
        <p:spPr>
          <a:xfrm>
            <a:off x="5541072" y="2660555"/>
            <a:ext cx="5667051" cy="4030556"/>
          </a:xfrm>
          <a:prstGeom prst="rect">
            <a:avLst/>
          </a:prstGeom>
        </p:spPr>
        <p:txBody>
          <a:bodyPr vert="horz" lIns="91440" tIns="0" rIns="91440" bIns="45720" rtlCol="0" anchor="t">
            <a:noAutofit/>
          </a:bodyPr>
          <a:lstStyle>
            <a:lvl1pPr marL="283464" indent="-283464" algn="l" defTabSz="914400" rtl="0" eaLnBrk="1" latinLnBrk="0" hangingPunct="1">
              <a:lnSpc>
                <a:spcPct val="100000"/>
              </a:lnSpc>
              <a:spcBef>
                <a:spcPts val="1000"/>
              </a:spcBef>
              <a:buFont typeface="+mj-lt"/>
              <a:buAutoNum type="arabicPeriod"/>
              <a:defRPr sz="1800" b="0" kern="1200" spc="50" baseline="0">
                <a:solidFill>
                  <a:schemeClr val="tx1"/>
                </a:solidFill>
                <a:latin typeface="+mn-lt"/>
                <a:ea typeface="+mn-ea"/>
                <a:cs typeface="+mn-cs"/>
              </a:defRPr>
            </a:lvl1pPr>
            <a:lvl2pPr marL="566928" indent="-342900" algn="l" defTabSz="914400" rtl="0" eaLnBrk="1" latinLnBrk="0" hangingPunct="1">
              <a:lnSpc>
                <a:spcPct val="100000"/>
              </a:lnSpc>
              <a:spcBef>
                <a:spcPts val="1000"/>
              </a:spcBef>
              <a:buFont typeface="+mj-lt"/>
              <a:buAutoNum type="alphaLcPeriod"/>
              <a:defRPr sz="1800" kern="1200" spc="50" baseline="0">
                <a:solidFill>
                  <a:schemeClr val="tx1"/>
                </a:solidFill>
                <a:latin typeface="+mn-lt"/>
                <a:ea typeface="+mn-ea"/>
                <a:cs typeface="+mn-cs"/>
              </a:defRPr>
            </a:lvl2pPr>
            <a:lvl3pPr marL="850392" indent="-342900" algn="l" defTabSz="914400" rtl="0" eaLnBrk="1" latinLnBrk="0" hangingPunct="1">
              <a:lnSpc>
                <a:spcPct val="100000"/>
              </a:lnSpc>
              <a:spcBef>
                <a:spcPts val="1000"/>
              </a:spcBef>
              <a:buFont typeface="+mj-lt"/>
              <a:buAutoNum type="arabicParenR"/>
              <a:defRPr sz="1800" kern="1200" spc="50" baseline="0">
                <a:solidFill>
                  <a:schemeClr val="tx1"/>
                </a:solidFill>
                <a:latin typeface="+mn-lt"/>
                <a:ea typeface="+mn-ea"/>
                <a:cs typeface="+mn-cs"/>
              </a:defRPr>
            </a:lvl3pPr>
            <a:lvl4pPr marL="1042416" indent="-342900" algn="l" defTabSz="914400" rtl="0" eaLnBrk="1" latinLnBrk="0" hangingPunct="1">
              <a:lnSpc>
                <a:spcPct val="100000"/>
              </a:lnSpc>
              <a:spcBef>
                <a:spcPts val="1000"/>
              </a:spcBef>
              <a:buFont typeface="+mj-lt"/>
              <a:buAutoNum type="alphaLcParenR"/>
              <a:defRPr sz="1800" kern="1200" spc="50" baseline="0">
                <a:solidFill>
                  <a:schemeClr val="tx1"/>
                </a:solidFill>
                <a:latin typeface="+mn-lt"/>
                <a:ea typeface="+mn-ea"/>
                <a:cs typeface="+mn-cs"/>
              </a:defRPr>
            </a:lvl4pPr>
            <a:lvl5pPr marL="1074420" indent="-400050" algn="l" defTabSz="914400" rtl="0" eaLnBrk="1" latinLnBrk="0" hangingPunct="1">
              <a:lnSpc>
                <a:spcPct val="100000"/>
              </a:lnSpc>
              <a:spcBef>
                <a:spcPts val="1000"/>
              </a:spcBef>
              <a:buFont typeface="+mj-lt"/>
              <a:buAutoNum type="romanLcPeriod"/>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a:t>Staff Input</a:t>
            </a:r>
          </a:p>
          <a:p>
            <a:pPr marL="568960" lvl="1">
              <a:buFont typeface="Courier New"/>
              <a:buChar char="o"/>
            </a:pPr>
            <a:r>
              <a:rPr lang="en-US" sz="1600"/>
              <a:t>Storage Management: Check and update inventory </a:t>
            </a:r>
          </a:p>
          <a:p>
            <a:pPr marL="568960" lvl="1">
              <a:buFont typeface="Courier New"/>
              <a:buChar char="o"/>
            </a:pPr>
            <a:r>
              <a:rPr lang="en-US" sz="1600"/>
              <a:t>Patient Management: Add/remove patient records </a:t>
            </a:r>
          </a:p>
          <a:p>
            <a:pPr marL="568960" lvl="1">
              <a:buFont typeface="Courier New"/>
              <a:buChar char="o"/>
            </a:pPr>
            <a:r>
              <a:rPr lang="en-US" sz="1600"/>
              <a:t>Logs Management: View history data </a:t>
            </a:r>
          </a:p>
          <a:p>
            <a:pPr marL="568960" lvl="1">
              <a:buFont typeface="Courier New"/>
              <a:buChar char="o"/>
            </a:pPr>
            <a:r>
              <a:rPr lang="en-US" sz="1600"/>
              <a:t>Medication Retrieval: staff can retrieve medication, with actions logged onto the database </a:t>
            </a:r>
          </a:p>
          <a:p>
            <a:pPr marL="285750" indent="-285750">
              <a:buFont typeface="Arial" panose="020B0604020202020204" pitchFamily="34" charset="0"/>
              <a:buChar char="•"/>
            </a:pPr>
            <a:r>
              <a:rPr lang="en-US" sz="1600"/>
              <a:t>Patient Input  </a:t>
            </a:r>
          </a:p>
          <a:p>
            <a:pPr marL="568960" lvl="1">
              <a:buFont typeface="Courier New"/>
              <a:buChar char="o"/>
            </a:pPr>
            <a:r>
              <a:rPr lang="en-US" sz="1600"/>
              <a:t>Medication Retrieval: Permission-based access, logged onto the database </a:t>
            </a:r>
          </a:p>
          <a:p>
            <a:pPr marL="568960" lvl="1">
              <a:buFont typeface="Courier New"/>
              <a:buChar char="o"/>
            </a:pPr>
            <a:r>
              <a:rPr lang="en-US" sz="1600"/>
              <a:t>View History log: Patients access personal logs </a:t>
            </a:r>
          </a:p>
        </p:txBody>
      </p:sp>
    </p:spTree>
    <p:extLst>
      <p:ext uri="{BB962C8B-B14F-4D97-AF65-F5344CB8AC3E}">
        <p14:creationId xmlns:p14="http://schemas.microsoft.com/office/powerpoint/2010/main" val="3662497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FD8667-2294-E177-44C9-CFBA75F1ADD2}"/>
              </a:ext>
            </a:extLst>
          </p:cNvPr>
          <p:cNvSpPr>
            <a:spLocks noGrp="1"/>
          </p:cNvSpPr>
          <p:nvPr>
            <p:ph type="title"/>
          </p:nvPr>
        </p:nvSpPr>
        <p:spPr>
          <a:xfrm>
            <a:off x="1341120" y="1484536"/>
            <a:ext cx="1911375" cy="855125"/>
          </a:xfrm>
        </p:spPr>
        <p:txBody>
          <a:bodyPr>
            <a:noAutofit/>
          </a:bodyPr>
          <a:lstStyle/>
          <a:p>
            <a:r>
              <a:rPr lang="en-US" sz="4000">
                <a:solidFill>
                  <a:srgbClr val="0070C0"/>
                </a:solidFill>
              </a:rPr>
              <a:t>Power</a:t>
            </a:r>
          </a:p>
        </p:txBody>
      </p:sp>
      <p:sp>
        <p:nvSpPr>
          <p:cNvPr id="2" name="Text Placeholder 1">
            <a:extLst>
              <a:ext uri="{FF2B5EF4-FFF2-40B4-BE49-F238E27FC236}">
                <a16:creationId xmlns:a16="http://schemas.microsoft.com/office/drawing/2014/main" id="{245C98F7-2B6B-F987-A202-E7F4F9A54C3A}"/>
              </a:ext>
            </a:extLst>
          </p:cNvPr>
          <p:cNvSpPr>
            <a:spLocks noGrp="1"/>
          </p:cNvSpPr>
          <p:nvPr>
            <p:ph type="body" idx="1"/>
          </p:nvPr>
        </p:nvSpPr>
        <p:spPr>
          <a:xfrm>
            <a:off x="1341120" y="2507456"/>
            <a:ext cx="4372828" cy="590589"/>
          </a:xfrm>
        </p:spPr>
        <p:txBody>
          <a:bodyPr>
            <a:normAutofit/>
          </a:bodyPr>
          <a:lstStyle/>
          <a:p>
            <a:r>
              <a:rPr lang="en-US"/>
              <a:t>Main Components Power Consumption:</a:t>
            </a:r>
          </a:p>
        </p:txBody>
      </p:sp>
      <p:sp>
        <p:nvSpPr>
          <p:cNvPr id="6" name="Content Placeholder 5">
            <a:extLst>
              <a:ext uri="{FF2B5EF4-FFF2-40B4-BE49-F238E27FC236}">
                <a16:creationId xmlns:a16="http://schemas.microsoft.com/office/drawing/2014/main" id="{0DB0F456-DE95-62BB-CC9A-B0093E638DB7}"/>
              </a:ext>
            </a:extLst>
          </p:cNvPr>
          <p:cNvSpPr>
            <a:spLocks noGrp="1"/>
          </p:cNvSpPr>
          <p:nvPr>
            <p:ph sz="half" idx="15"/>
          </p:nvPr>
        </p:nvSpPr>
        <p:spPr>
          <a:xfrm>
            <a:off x="1341120" y="2951208"/>
            <a:ext cx="4145280" cy="3638278"/>
          </a:xfrm>
        </p:spPr>
        <p:txBody>
          <a:bodyPr vert="horz" lIns="91440" tIns="0" rIns="91440" bIns="45720" rtlCol="0" anchor="t">
            <a:normAutofit fontScale="92500" lnSpcReduction="20000"/>
          </a:bodyPr>
          <a:lstStyle/>
          <a:p>
            <a:pPr marL="285750" indent="-285750">
              <a:buFont typeface="Arial"/>
              <a:buChar char="•"/>
            </a:pPr>
            <a:r>
              <a:rPr lang="en-US"/>
              <a:t>Raspberry Pi 5: ~8W</a:t>
            </a:r>
          </a:p>
          <a:p>
            <a:pPr marL="285750" indent="-285750">
              <a:buFont typeface="Arial"/>
              <a:buChar char="•"/>
            </a:pPr>
            <a:r>
              <a:rPr lang="en-US"/>
              <a:t>STM32 Microcontroller: ~0.1W</a:t>
            </a:r>
          </a:p>
          <a:p>
            <a:pPr marL="285750" indent="-285750">
              <a:buFont typeface="Arial"/>
              <a:buChar char="•"/>
            </a:pPr>
            <a:r>
              <a:rPr lang="en-US"/>
              <a:t>Authentication Devices:</a:t>
            </a:r>
          </a:p>
          <a:p>
            <a:pPr marL="566420" lvl="1">
              <a:buFont typeface="Courier New"/>
              <a:buChar char="o"/>
            </a:pPr>
            <a:r>
              <a:rPr lang="en-US"/>
              <a:t>Fingerprint Scanner: ~0.2W</a:t>
            </a:r>
          </a:p>
          <a:p>
            <a:pPr marL="566420" lvl="1">
              <a:buFont typeface="Courier New"/>
              <a:buChar char="o"/>
            </a:pPr>
            <a:r>
              <a:rPr lang="en-US"/>
              <a:t>Facial Recognition: ~05W</a:t>
            </a:r>
          </a:p>
          <a:p>
            <a:pPr marL="566420" lvl="1">
              <a:buFont typeface="Courier New"/>
              <a:buChar char="o"/>
            </a:pPr>
            <a:r>
              <a:rPr lang="en-US"/>
              <a:t>PIN Entry System: ~0.05W</a:t>
            </a:r>
          </a:p>
          <a:p>
            <a:pPr marL="285750" indent="-285750">
              <a:buFont typeface="Arial"/>
              <a:buChar char="•"/>
            </a:pPr>
            <a:r>
              <a:rPr lang="en-US"/>
              <a:t>7" LCD Touchscreen Display: ~3W</a:t>
            </a:r>
          </a:p>
          <a:p>
            <a:pPr marL="285750" indent="-285750">
              <a:buFont typeface="Arial"/>
              <a:buChar char="•"/>
            </a:pPr>
            <a:r>
              <a:rPr lang="en-US"/>
              <a:t>Motors: ~</a:t>
            </a:r>
            <a:r>
              <a:rPr lang="en-US">
                <a:ea typeface="+mn-lt"/>
                <a:cs typeface="+mn-lt"/>
              </a:rPr>
              <a:t>50W</a:t>
            </a:r>
            <a:endParaRPr lang="en-US"/>
          </a:p>
          <a:p>
            <a:pPr marL="285750" indent="-285750">
              <a:buFont typeface="Arial"/>
              <a:buChar char="•"/>
            </a:pPr>
            <a:r>
              <a:rPr lang="en-US">
                <a:ea typeface="+mn-lt"/>
                <a:cs typeface="+mn-lt"/>
              </a:rPr>
              <a:t>pixy2 smart vision sensor</a:t>
            </a:r>
            <a:r>
              <a:rPr lang="en-US"/>
              <a:t>: ~1W</a:t>
            </a:r>
          </a:p>
          <a:p>
            <a:pPr marL="285750" indent="-285750">
              <a:buFont typeface="Arial"/>
              <a:buChar char="•"/>
            </a:pPr>
            <a:endParaRPr lang="en-US"/>
          </a:p>
          <a:p>
            <a:pPr marL="0" indent="0">
              <a:buNone/>
            </a:pPr>
            <a:r>
              <a:rPr lang="en-US" sz="1700"/>
              <a:t>Total Estimate: </a:t>
            </a:r>
            <a:r>
              <a:rPr lang="en-US"/>
              <a:t>~62.85W</a:t>
            </a:r>
          </a:p>
          <a:p>
            <a:pPr marL="0" indent="0">
              <a:buNone/>
            </a:pPr>
            <a:endParaRPr lang="en-US" sz="1700"/>
          </a:p>
          <a:p>
            <a:pPr marL="283210" indent="-283210">
              <a:buFont typeface="Arial"/>
              <a:buChar char="•"/>
            </a:pPr>
            <a:endParaRPr lang="en-US"/>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9" name="Picture 8" descr="A black and white line art of a bottle and a pill&#10;&#10;Description automatically generated">
            <a:extLst>
              <a:ext uri="{FF2B5EF4-FFF2-40B4-BE49-F238E27FC236}">
                <a16:creationId xmlns:a16="http://schemas.microsoft.com/office/drawing/2014/main" id="{72B8BCAB-DF0B-609D-8E98-2216BCDE8FE2}"/>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16" name="TextBox 15">
            <a:extLst>
              <a:ext uri="{FF2B5EF4-FFF2-40B4-BE49-F238E27FC236}">
                <a16:creationId xmlns:a16="http://schemas.microsoft.com/office/drawing/2014/main" id="{8C1AF071-9463-C352-07BA-DDC342560ED3}"/>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13" name="Picture 12" descr="A green circuit board with many small chips&#10;&#10;Description automatically generated">
            <a:extLst>
              <a:ext uri="{FF2B5EF4-FFF2-40B4-BE49-F238E27FC236}">
                <a16:creationId xmlns:a16="http://schemas.microsoft.com/office/drawing/2014/main" id="{5CC59B96-8727-2F7C-E4F3-ADCDC7ABB3F8}"/>
              </a:ext>
            </a:extLst>
          </p:cNvPr>
          <p:cNvPicPr>
            <a:picLocks noChangeAspect="1"/>
          </p:cNvPicPr>
          <p:nvPr/>
        </p:nvPicPr>
        <p:blipFill>
          <a:blip r:embed="rId4"/>
          <a:srcRect l="5747" t="19725" r="4598" b="21181"/>
          <a:stretch/>
        </p:blipFill>
        <p:spPr>
          <a:xfrm>
            <a:off x="7478238" y="968824"/>
            <a:ext cx="2459422" cy="1621078"/>
          </a:xfrm>
          <a:prstGeom prst="rect">
            <a:avLst/>
          </a:prstGeom>
        </p:spPr>
      </p:pic>
      <p:pic>
        <p:nvPicPr>
          <p:cNvPr id="14" name="Picture 13" descr="Raspbery-3">
            <a:extLst>
              <a:ext uri="{FF2B5EF4-FFF2-40B4-BE49-F238E27FC236}">
                <a16:creationId xmlns:a16="http://schemas.microsoft.com/office/drawing/2014/main" id="{5AF232CC-D262-1EB1-E2FB-ABC995B63738}"/>
              </a:ext>
            </a:extLst>
          </p:cNvPr>
          <p:cNvPicPr>
            <a:picLocks noChangeAspect="1"/>
          </p:cNvPicPr>
          <p:nvPr/>
        </p:nvPicPr>
        <p:blipFill>
          <a:blip r:embed="rId5"/>
          <a:srcRect l="-230" t="25717" b="27962"/>
          <a:stretch/>
        </p:blipFill>
        <p:spPr>
          <a:xfrm>
            <a:off x="5786371" y="2793666"/>
            <a:ext cx="2749509" cy="1270667"/>
          </a:xfrm>
          <a:prstGeom prst="rect">
            <a:avLst/>
          </a:prstGeom>
        </p:spPr>
      </p:pic>
      <p:pic>
        <p:nvPicPr>
          <p:cNvPr id="18" name="Picture 17" descr="A black battery with silver buttons&#10;&#10;Description automatically generated">
            <a:extLst>
              <a:ext uri="{FF2B5EF4-FFF2-40B4-BE49-F238E27FC236}">
                <a16:creationId xmlns:a16="http://schemas.microsoft.com/office/drawing/2014/main" id="{8F593575-09DD-2CC4-525D-B0601A7FF5BC}"/>
              </a:ext>
            </a:extLst>
          </p:cNvPr>
          <p:cNvPicPr>
            <a:picLocks noChangeAspect="1"/>
          </p:cNvPicPr>
          <p:nvPr/>
        </p:nvPicPr>
        <p:blipFill>
          <a:blip r:embed="rId6"/>
          <a:stretch>
            <a:fillRect/>
          </a:stretch>
        </p:blipFill>
        <p:spPr>
          <a:xfrm>
            <a:off x="9937660" y="2757955"/>
            <a:ext cx="2098322" cy="1430674"/>
          </a:xfrm>
          <a:prstGeom prst="rect">
            <a:avLst/>
          </a:prstGeom>
        </p:spPr>
      </p:pic>
      <p:pic>
        <p:nvPicPr>
          <p:cNvPr id="1026" name="Picture 2" descr="stm32-nucleo-64-development-board-with-stm32g0b1re-mcu-image-0">
            <a:extLst>
              <a:ext uri="{FF2B5EF4-FFF2-40B4-BE49-F238E27FC236}">
                <a16:creationId xmlns:a16="http://schemas.microsoft.com/office/drawing/2014/main" id="{0F705126-F361-A96C-0D42-3A02B13359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4388" y="4622704"/>
            <a:ext cx="1648105" cy="17979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20W Universal Power Supply Adjustable DC 3V ~ 24V Variable Switching AC/DC Adapter 100V-240V AC to DC 24V 5A Converter with 14 Tips &amp;amp; Polarity Converter - 5000mA Max">
            <a:extLst>
              <a:ext uri="{FF2B5EF4-FFF2-40B4-BE49-F238E27FC236}">
                <a16:creationId xmlns:a16="http://schemas.microsoft.com/office/drawing/2014/main" id="{64FD64C7-EF71-CC26-2DB8-14877254EE59}"/>
              </a:ext>
            </a:extLst>
          </p:cNvPr>
          <p:cNvPicPr>
            <a:picLocks noChangeAspect="1"/>
          </p:cNvPicPr>
          <p:nvPr/>
        </p:nvPicPr>
        <p:blipFill>
          <a:blip r:embed="rId8"/>
          <a:stretch>
            <a:fillRect/>
          </a:stretch>
        </p:blipFill>
        <p:spPr>
          <a:xfrm>
            <a:off x="8490482" y="4042926"/>
            <a:ext cx="2434623" cy="2646488"/>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black and white line art of a bottle and a pill&#10;&#10;Description automatically generated">
            <a:extLst>
              <a:ext uri="{FF2B5EF4-FFF2-40B4-BE49-F238E27FC236}">
                <a16:creationId xmlns:a16="http://schemas.microsoft.com/office/drawing/2014/main" id="{0FDA2103-1A93-157E-55FC-377167874947}"/>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8" name="TextBox 7">
            <a:extLst>
              <a:ext uri="{FF2B5EF4-FFF2-40B4-BE49-F238E27FC236}">
                <a16:creationId xmlns:a16="http://schemas.microsoft.com/office/drawing/2014/main" id="{393D7D32-E092-F449-62E3-0710ACDF5684}"/>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21" name="Title 1">
            <a:extLst>
              <a:ext uri="{FF2B5EF4-FFF2-40B4-BE49-F238E27FC236}">
                <a16:creationId xmlns:a16="http://schemas.microsoft.com/office/drawing/2014/main" id="{4B631317-8C73-1BA9-0885-5F53A3A3C6BA}"/>
              </a:ext>
            </a:extLst>
          </p:cNvPr>
          <p:cNvSpPr txBox="1">
            <a:spLocks/>
          </p:cNvSpPr>
          <p:nvPr/>
        </p:nvSpPr>
        <p:spPr>
          <a:xfrm>
            <a:off x="2456519" y="941447"/>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sz="4000">
                <a:solidFill>
                  <a:srgbClr val="0070C0"/>
                </a:solidFill>
                <a:latin typeface="Tenorite"/>
              </a:rPr>
              <a:t>Progress</a:t>
            </a:r>
            <a:endParaRPr lang="en-US" sz="4000" cap="none" spc="0">
              <a:solidFill>
                <a:srgbClr val="0070C0"/>
              </a:solidFill>
            </a:endParaRPr>
          </a:p>
        </p:txBody>
      </p:sp>
      <p:sp>
        <p:nvSpPr>
          <p:cNvPr id="28" name="TextBox 27">
            <a:extLst>
              <a:ext uri="{FF2B5EF4-FFF2-40B4-BE49-F238E27FC236}">
                <a16:creationId xmlns:a16="http://schemas.microsoft.com/office/drawing/2014/main" id="{EBACC4F5-0E82-A71C-0ED3-E121E0993EF5}"/>
              </a:ext>
            </a:extLst>
          </p:cNvPr>
          <p:cNvSpPr txBox="1"/>
          <p:nvPr/>
        </p:nvSpPr>
        <p:spPr>
          <a:xfrm>
            <a:off x="1056069" y="2186983"/>
            <a:ext cx="46090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enorite"/>
              </a:rPr>
              <a:t>What was planned but not accomplished?</a:t>
            </a:r>
          </a:p>
        </p:txBody>
      </p:sp>
      <p:sp>
        <p:nvSpPr>
          <p:cNvPr id="29" name="TextBox 28">
            <a:extLst>
              <a:ext uri="{FF2B5EF4-FFF2-40B4-BE49-F238E27FC236}">
                <a16:creationId xmlns:a16="http://schemas.microsoft.com/office/drawing/2014/main" id="{A05D092C-FCC3-13A1-A3C0-F78E76168766}"/>
              </a:ext>
            </a:extLst>
          </p:cNvPr>
          <p:cNvSpPr txBox="1"/>
          <p:nvPr/>
        </p:nvSpPr>
        <p:spPr>
          <a:xfrm>
            <a:off x="6769801" y="2186982"/>
            <a:ext cx="41823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enorite"/>
              </a:rPr>
              <a:t>What was planned and accomplished?</a:t>
            </a:r>
            <a:endParaRPr lang="en-US"/>
          </a:p>
        </p:txBody>
      </p:sp>
      <p:sp>
        <p:nvSpPr>
          <p:cNvPr id="2" name="TextBox 1">
            <a:extLst>
              <a:ext uri="{FF2B5EF4-FFF2-40B4-BE49-F238E27FC236}">
                <a16:creationId xmlns:a16="http://schemas.microsoft.com/office/drawing/2014/main" id="{E883444B-B79C-86C9-43B5-3E63499907C1}"/>
              </a:ext>
            </a:extLst>
          </p:cNvPr>
          <p:cNvSpPr txBox="1"/>
          <p:nvPr/>
        </p:nvSpPr>
        <p:spPr>
          <a:xfrm>
            <a:off x="772160" y="2555240"/>
            <a:ext cx="51816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000">
                <a:latin typeface="Tenorite"/>
              </a:rPr>
              <a:t>Grid System for retrieving pills from storage </a:t>
            </a:r>
          </a:p>
          <a:p>
            <a:pPr marL="342900" indent="-342900">
              <a:buFont typeface="Arial" panose="020B0604020202020204" pitchFamily="34" charset="0"/>
              <a:buChar char="•"/>
            </a:pPr>
            <a:r>
              <a:rPr lang="en-US" sz="2000">
                <a:latin typeface="Tenorite"/>
              </a:rPr>
              <a:t>MySQL Database for tracking logs</a:t>
            </a:r>
          </a:p>
          <a:p>
            <a:pPr marL="342900" indent="-342900">
              <a:buFont typeface="Arial" panose="020B0604020202020204" pitchFamily="34" charset="0"/>
              <a:buChar char="•"/>
            </a:pPr>
            <a:r>
              <a:rPr lang="en-US" sz="2000">
                <a:latin typeface="Tenorite"/>
              </a:rPr>
              <a:t>Apache Server to handle user request and process PHP scripts  </a:t>
            </a:r>
          </a:p>
          <a:p>
            <a:pPr marL="342900" indent="-342900">
              <a:buFont typeface="Arial" panose="020B0604020202020204" pitchFamily="34" charset="0"/>
              <a:buChar char="•"/>
            </a:pPr>
            <a:r>
              <a:rPr lang="en-US" sz="2000">
                <a:latin typeface="Tenorite"/>
              </a:rPr>
              <a:t>Physical 3D print of our dispense mechanism</a:t>
            </a:r>
          </a:p>
          <a:p>
            <a:endParaRPr lang="en-US" sz="2000">
              <a:latin typeface="Tenorite"/>
            </a:endParaRPr>
          </a:p>
          <a:p>
            <a:r>
              <a:rPr lang="en-US" sz="2000">
                <a:latin typeface="Tenorite"/>
              </a:rPr>
              <a:t> </a:t>
            </a:r>
          </a:p>
          <a:p>
            <a:pPr marL="285750" indent="-285750">
              <a:buFont typeface="Calibri"/>
              <a:buChar char="-"/>
            </a:pPr>
            <a:endParaRPr lang="en-US" sz="2000">
              <a:latin typeface="Tenorite"/>
            </a:endParaRPr>
          </a:p>
          <a:p>
            <a:pPr marL="285750" indent="-285750">
              <a:buFont typeface="Calibri"/>
              <a:buChar char="-"/>
            </a:pPr>
            <a:endParaRPr lang="en-US" sz="2000">
              <a:latin typeface="Tenorite"/>
            </a:endParaRPr>
          </a:p>
          <a:p>
            <a:pPr marL="285750" indent="-285750">
              <a:buFont typeface="Calibri"/>
              <a:buChar char="-"/>
            </a:pPr>
            <a:endParaRPr lang="en-US" sz="2000">
              <a:latin typeface="Tenorite"/>
            </a:endParaRPr>
          </a:p>
          <a:p>
            <a:pPr marL="285750" indent="-285750">
              <a:buFont typeface="Calibri"/>
              <a:buChar char="-"/>
            </a:pPr>
            <a:endParaRPr lang="en-US" sz="2000">
              <a:latin typeface="Tenorite"/>
            </a:endParaRPr>
          </a:p>
          <a:p>
            <a:pPr marL="285750" indent="-285750">
              <a:buFont typeface="Calibri"/>
              <a:buChar char="-"/>
            </a:pPr>
            <a:endParaRPr lang="en-US" sz="2000">
              <a:latin typeface="Tenorite"/>
            </a:endParaRPr>
          </a:p>
        </p:txBody>
      </p:sp>
      <p:sp>
        <p:nvSpPr>
          <p:cNvPr id="3" name="TextBox 2">
            <a:extLst>
              <a:ext uri="{FF2B5EF4-FFF2-40B4-BE49-F238E27FC236}">
                <a16:creationId xmlns:a16="http://schemas.microsoft.com/office/drawing/2014/main" id="{20592EB7-2290-8932-4CFC-8040059FCB78}"/>
              </a:ext>
            </a:extLst>
          </p:cNvPr>
          <p:cNvSpPr txBox="1"/>
          <p:nvPr/>
        </p:nvSpPr>
        <p:spPr>
          <a:xfrm>
            <a:off x="6410959" y="2555239"/>
            <a:ext cx="5074920" cy="55502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000"/>
              </a:spcBef>
              <a:buFont typeface="Arial,Sans-Serif"/>
              <a:buChar char="•"/>
            </a:pPr>
            <a:r>
              <a:rPr lang="en-US" sz="2000">
                <a:solidFill>
                  <a:schemeClr val="tx1">
                    <a:lumMod val="85000"/>
                    <a:lumOff val="15000"/>
                  </a:schemeClr>
                </a:solidFill>
                <a:latin typeface="Tenorite"/>
              </a:rPr>
              <a:t>Object recognition for identification of pills as well as the placement for the device</a:t>
            </a:r>
          </a:p>
          <a:p>
            <a:pPr marL="285750" indent="-285750">
              <a:spcBef>
                <a:spcPts val="1000"/>
              </a:spcBef>
              <a:buFont typeface="Arial,Sans-Serif"/>
              <a:buChar char="•"/>
            </a:pPr>
            <a:r>
              <a:rPr lang="en-US" sz="2000">
                <a:solidFill>
                  <a:schemeClr val="tx1">
                    <a:lumMod val="85000"/>
                    <a:lumOff val="15000"/>
                  </a:schemeClr>
                </a:solidFill>
                <a:latin typeface="Tenorite"/>
              </a:rPr>
              <a:t>Circuit management and power consumption</a:t>
            </a:r>
          </a:p>
          <a:p>
            <a:pPr marL="285750" indent="-285750">
              <a:spcBef>
                <a:spcPts val="1000"/>
              </a:spcBef>
              <a:buFont typeface="Arial,Sans-Serif"/>
              <a:buChar char="•"/>
            </a:pPr>
            <a:r>
              <a:rPr lang="en-US" sz="2000">
                <a:solidFill>
                  <a:schemeClr val="tx1">
                    <a:lumMod val="85000"/>
                    <a:lumOff val="15000"/>
                  </a:schemeClr>
                </a:solidFill>
                <a:latin typeface="Tenorite"/>
              </a:rPr>
              <a:t>Software development for our dispensing mechanism</a:t>
            </a:r>
          </a:p>
          <a:p>
            <a:pPr marL="285750" indent="-285750">
              <a:spcBef>
                <a:spcPts val="1000"/>
              </a:spcBef>
              <a:buFont typeface="Arial,Sans-Serif"/>
              <a:buChar char="•"/>
            </a:pPr>
            <a:r>
              <a:rPr lang="en-US" sz="2000">
                <a:solidFill>
                  <a:schemeClr val="tx1">
                    <a:lumMod val="85000"/>
                    <a:lumOff val="15000"/>
                  </a:schemeClr>
                </a:solidFill>
                <a:latin typeface="Tenorite"/>
              </a:rPr>
              <a:t>Develop a user interface for patients and authorized personnel </a:t>
            </a:r>
          </a:p>
          <a:p>
            <a:pPr>
              <a:spcBef>
                <a:spcPts val="1000"/>
              </a:spcBef>
            </a:pPr>
            <a:endParaRPr lang="en-US" sz="2000">
              <a:solidFill>
                <a:schemeClr val="tx1">
                  <a:lumMod val="85000"/>
                  <a:lumOff val="15000"/>
                </a:schemeClr>
              </a:solidFill>
              <a:latin typeface="Tenorite"/>
            </a:endParaRPr>
          </a:p>
          <a:p>
            <a:pPr marL="285750" indent="-285750">
              <a:spcBef>
                <a:spcPts val="1000"/>
              </a:spcBef>
              <a:buFont typeface="Arial,Sans-Serif"/>
              <a:buChar char="•"/>
            </a:pPr>
            <a:endParaRPr lang="en-US" sz="1500">
              <a:latin typeface="Tenorite"/>
            </a:endParaRPr>
          </a:p>
          <a:p>
            <a:pPr marL="285750" indent="-285750">
              <a:buFont typeface="Calibri"/>
              <a:buChar char="-"/>
            </a:pPr>
            <a:endParaRPr lang="en-US" sz="2000">
              <a:latin typeface="Tenorite"/>
            </a:endParaRPr>
          </a:p>
          <a:p>
            <a:pPr marL="285750" indent="-285750">
              <a:buFont typeface="Calibri"/>
              <a:buChar char="-"/>
            </a:pPr>
            <a:endParaRPr lang="en-US" sz="2000">
              <a:latin typeface="Tenorite"/>
            </a:endParaRPr>
          </a:p>
          <a:p>
            <a:pPr marL="285750" indent="-285750">
              <a:buFont typeface="Calibri"/>
              <a:buChar char="-"/>
            </a:pPr>
            <a:endParaRPr lang="en-US">
              <a:latin typeface="Neue Haas Grotesk Text Pro"/>
            </a:endParaRPr>
          </a:p>
          <a:p>
            <a:pPr marL="285750" indent="-285750">
              <a:buFont typeface="Calibri"/>
              <a:buChar char="-"/>
            </a:pPr>
            <a:endParaRPr lang="en-US" sz="2000">
              <a:latin typeface="Tenorite"/>
            </a:endParaRPr>
          </a:p>
          <a:p>
            <a:pPr marL="285750" indent="-285750">
              <a:buFont typeface="Calibri"/>
              <a:buChar char="-"/>
            </a:pPr>
            <a:endParaRPr lang="en-US" sz="2000">
              <a:latin typeface="Tenorite"/>
            </a:endParaRPr>
          </a:p>
        </p:txBody>
      </p:sp>
    </p:spTree>
    <p:extLst>
      <p:ext uri="{BB962C8B-B14F-4D97-AF65-F5344CB8AC3E}">
        <p14:creationId xmlns:p14="http://schemas.microsoft.com/office/powerpoint/2010/main" val="289885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9DEF-347E-D29D-A42E-F132A6312E62}"/>
            </a:ext>
          </a:extLst>
        </p:cNvPr>
        <p:cNvGrpSpPr/>
        <p:nvPr/>
      </p:nvGrpSpPr>
      <p:grpSpPr>
        <a:xfrm>
          <a:off x="0" y="0"/>
          <a:ext cx="0" cy="0"/>
          <a:chOff x="0" y="0"/>
          <a:chExt cx="0" cy="0"/>
        </a:xfrm>
      </p:grpSpPr>
      <p:sp>
        <p:nvSpPr>
          <p:cNvPr id="145" name="Rectangle: Rounded Corners 144">
            <a:extLst>
              <a:ext uri="{FF2B5EF4-FFF2-40B4-BE49-F238E27FC236}">
                <a16:creationId xmlns:a16="http://schemas.microsoft.com/office/drawing/2014/main" id="{BA1981BF-C793-1B6E-97F2-8C0C95B42A34}"/>
              </a:ext>
            </a:extLst>
          </p:cNvPr>
          <p:cNvSpPr/>
          <p:nvPr/>
        </p:nvSpPr>
        <p:spPr>
          <a:xfrm>
            <a:off x="4625051" y="2889211"/>
            <a:ext cx="1055414" cy="192832"/>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Rounded Corners 135">
            <a:extLst>
              <a:ext uri="{FF2B5EF4-FFF2-40B4-BE49-F238E27FC236}">
                <a16:creationId xmlns:a16="http://schemas.microsoft.com/office/drawing/2014/main" id="{A505DE96-6CDB-4533-0C9C-EBBE68D5A6FE}"/>
              </a:ext>
            </a:extLst>
          </p:cNvPr>
          <p:cNvSpPr/>
          <p:nvPr/>
        </p:nvSpPr>
        <p:spPr>
          <a:xfrm>
            <a:off x="4898695" y="3790170"/>
            <a:ext cx="1407973" cy="22919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5" name="Rectangle: Rounded Corners 134">
            <a:extLst>
              <a:ext uri="{FF2B5EF4-FFF2-40B4-BE49-F238E27FC236}">
                <a16:creationId xmlns:a16="http://schemas.microsoft.com/office/drawing/2014/main" id="{A1704919-4807-18D1-49B6-7544BC1A4BE6}"/>
              </a:ext>
            </a:extLst>
          </p:cNvPr>
          <p:cNvSpPr/>
          <p:nvPr/>
        </p:nvSpPr>
        <p:spPr>
          <a:xfrm>
            <a:off x="4622170" y="3481413"/>
            <a:ext cx="1684497" cy="21565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3" name="Rectangle: Rounded Corners 132">
            <a:extLst>
              <a:ext uri="{FF2B5EF4-FFF2-40B4-BE49-F238E27FC236}">
                <a16:creationId xmlns:a16="http://schemas.microsoft.com/office/drawing/2014/main" id="{3DC0C480-92A4-15F0-945B-2379F32CA470}"/>
              </a:ext>
            </a:extLst>
          </p:cNvPr>
          <p:cNvSpPr/>
          <p:nvPr/>
        </p:nvSpPr>
        <p:spPr>
          <a:xfrm>
            <a:off x="4722614" y="4396922"/>
            <a:ext cx="1584054" cy="241319"/>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4" name="Rectangle: Rounded Corners 133">
            <a:extLst>
              <a:ext uri="{FF2B5EF4-FFF2-40B4-BE49-F238E27FC236}">
                <a16:creationId xmlns:a16="http://schemas.microsoft.com/office/drawing/2014/main" id="{73965CFE-1E34-BCA4-B4EB-4EA25F709D81}"/>
              </a:ext>
            </a:extLst>
          </p:cNvPr>
          <p:cNvSpPr/>
          <p:nvPr/>
        </p:nvSpPr>
        <p:spPr>
          <a:xfrm>
            <a:off x="5161347" y="4742366"/>
            <a:ext cx="800219" cy="229085"/>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OTLSHAPE_TB_00000000000000000000000000000000_LeftEndCaps" hidden="1">
            <a:extLst>
              <a:ext uri="{FF2B5EF4-FFF2-40B4-BE49-F238E27FC236}">
                <a16:creationId xmlns:a16="http://schemas.microsoft.com/office/drawing/2014/main" id="{562DCE08-EECF-C819-2B83-BECD80510CA0}"/>
              </a:ext>
            </a:extLst>
          </p:cNvPr>
          <p:cNvSpPr txBox="1"/>
          <p:nvPr>
            <p:custDataLst>
              <p:tags r:id="rId2"/>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 name="OTLSHAPE_TB_00000000000000000000000000000000_RightEndCaps" hidden="1">
            <a:extLst>
              <a:ext uri="{FF2B5EF4-FFF2-40B4-BE49-F238E27FC236}">
                <a16:creationId xmlns:a16="http://schemas.microsoft.com/office/drawing/2014/main" id="{96C92D13-A262-A0D9-8CC9-4CDBE4E279BE}"/>
              </a:ext>
            </a:extLst>
          </p:cNvPr>
          <p:cNvSpPr txBox="1"/>
          <p:nvPr>
            <p:custDataLst>
              <p:tags r:id="rId3"/>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cxnSp>
        <p:nvCxnSpPr>
          <p:cNvPr id="34" name="OTLSHAPE_M_f20b1c80c8ae4c05a58ac70f21557874_Connector1">
            <a:extLst>
              <a:ext uri="{FF2B5EF4-FFF2-40B4-BE49-F238E27FC236}">
                <a16:creationId xmlns:a16="http://schemas.microsoft.com/office/drawing/2014/main" id="{9459F73E-9149-F8B0-06D6-ED2FDC669C06}"/>
              </a:ext>
            </a:extLst>
          </p:cNvPr>
          <p:cNvCxnSpPr/>
          <p:nvPr>
            <p:custDataLst>
              <p:tags r:id="rId4"/>
            </p:custDataLst>
          </p:nvPr>
        </p:nvCxnSpPr>
        <p:spPr>
          <a:xfrm>
            <a:off x="11358933" y="4221201"/>
            <a:ext cx="0" cy="503926"/>
          </a:xfrm>
          <a:prstGeom prst="line">
            <a:avLst/>
          </a:prstGeom>
          <a:ln w="4763" cap="flat" cmpd="sng" algn="ctr">
            <a:solidFill>
              <a:srgbClr val="3F4754">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TLSHAPE_TB_00000000000000000000000000000000_ElapsedTime" hidden="1">
            <a:extLst>
              <a:ext uri="{FF2B5EF4-FFF2-40B4-BE49-F238E27FC236}">
                <a16:creationId xmlns:a16="http://schemas.microsoft.com/office/drawing/2014/main" id="{C1D22D33-5DA4-4353-F905-B804A0CA9B28}"/>
              </a:ext>
            </a:extLst>
          </p:cNvPr>
          <p:cNvSpPr/>
          <p:nvPr>
            <p:custDataLst>
              <p:tags r:id="rId5"/>
            </p:custDataLst>
          </p:nvPr>
        </p:nvSpPr>
        <p:spPr>
          <a:xfrm>
            <a:off x="844465" y="3957236"/>
            <a:ext cx="0" cy="0"/>
          </a:xfrm>
          <a:prstGeom prst="roundRect">
            <a:avLst/>
          </a:prstGeom>
          <a:solidFill>
            <a:srgbClr val="92D050">
              <a:alpha val="30196"/>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TLSHAPE_TB_00000000000000000000000000000000_TodayMarkerShape" hidden="1">
            <a:extLst>
              <a:ext uri="{FF2B5EF4-FFF2-40B4-BE49-F238E27FC236}">
                <a16:creationId xmlns:a16="http://schemas.microsoft.com/office/drawing/2014/main" id="{D59C1128-557B-76E2-28D0-391062184CC0}"/>
              </a:ext>
            </a:extLst>
          </p:cNvPr>
          <p:cNvSpPr/>
          <p:nvPr>
            <p:custDataLst>
              <p:tags r:id="rId6"/>
            </p:custDataLst>
          </p:nvPr>
        </p:nvSpPr>
        <p:spPr>
          <a:xfrm>
            <a:off x="799108" y="4274736"/>
            <a:ext cx="101600" cy="105833"/>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TLSHAPE_TB_00000000000000000000000000000000_TodayMarkerText" hidden="1">
            <a:extLst>
              <a:ext uri="{FF2B5EF4-FFF2-40B4-BE49-F238E27FC236}">
                <a16:creationId xmlns:a16="http://schemas.microsoft.com/office/drawing/2014/main" id="{2B053BD6-15B7-FBEE-F7BA-5FC6BCEBA23F}"/>
              </a:ext>
            </a:extLst>
          </p:cNvPr>
          <p:cNvSpPr txBox="1"/>
          <p:nvPr>
            <p:custDataLst>
              <p:tags r:id="rId7"/>
            </p:custDataLst>
          </p:nvPr>
        </p:nvSpPr>
        <p:spPr>
          <a:xfrm>
            <a:off x="-168984" y="58866"/>
            <a:ext cx="363369" cy="0"/>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63" name="OTLSHAPE_M_f20b1c80c8ae4c05a58ac70f21557874_Shape" hidden="1">
            <a:extLst>
              <a:ext uri="{FF2B5EF4-FFF2-40B4-BE49-F238E27FC236}">
                <a16:creationId xmlns:a16="http://schemas.microsoft.com/office/drawing/2014/main" id="{F8030A36-00F3-FA80-883B-31AC89607C3F}"/>
              </a:ext>
            </a:extLst>
          </p:cNvPr>
          <p:cNvSpPr/>
          <p:nvPr>
            <p:custDataLst>
              <p:tags r:id="rId8"/>
            </p:custDataLst>
          </p:nvPr>
        </p:nvSpPr>
        <p:spPr>
          <a:xfrm>
            <a:off x="10316039" y="4816179"/>
            <a:ext cx="0" cy="0"/>
          </a:xfrm>
          <a:prstGeom prst="flowChartMerge">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TLSHAPE_M_f20b1c80c8ae4c05a58ac70f21557874_Title" hidden="1">
            <a:extLst>
              <a:ext uri="{FF2B5EF4-FFF2-40B4-BE49-F238E27FC236}">
                <a16:creationId xmlns:a16="http://schemas.microsoft.com/office/drawing/2014/main" id="{E8C9E3C3-184E-C7E5-905E-4F663684160D}"/>
              </a:ext>
            </a:extLst>
          </p:cNvPr>
          <p:cNvSpPr txBox="1"/>
          <p:nvPr>
            <p:custDataLst>
              <p:tags r:id="rId9"/>
            </p:custDataLst>
          </p:nvPr>
        </p:nvSpPr>
        <p:spPr>
          <a:xfrm>
            <a:off x="12700" y="-1541571"/>
            <a:ext cx="0" cy="0"/>
          </a:xfrm>
          <a:prstGeom prst="rect">
            <a:avLst/>
          </a:prstGeom>
          <a:noFill/>
        </p:spPr>
        <p:txBody>
          <a:bodyPr vert="horz" wrap="square" lIns="0" tIns="0" rIns="0" bIns="0" rtlCol="0" anchor="ctr" anchorCtr="0">
            <a:spAutoFit/>
          </a:bodyPr>
          <a:lstStyle/>
          <a:p>
            <a:r>
              <a:rPr lang="en-US" sz="1100" b="1">
                <a:solidFill>
                  <a:schemeClr val="dk1"/>
                </a:solidFill>
                <a:latin typeface="Calibri" panose="020F0502020204030204" pitchFamily="34" charset="0"/>
              </a:rPr>
              <a:t>First Prototype Design</a:t>
            </a:r>
          </a:p>
        </p:txBody>
      </p:sp>
      <p:sp>
        <p:nvSpPr>
          <p:cNvPr id="42" name="OTLSHAPE_M_f20b1c80c8ae4c05a58ac70f21557874_Date" hidden="1">
            <a:extLst>
              <a:ext uri="{FF2B5EF4-FFF2-40B4-BE49-F238E27FC236}">
                <a16:creationId xmlns:a16="http://schemas.microsoft.com/office/drawing/2014/main" id="{C63E9152-00B4-B8E8-E04C-EF20B8D5EF5E}"/>
              </a:ext>
            </a:extLst>
          </p:cNvPr>
          <p:cNvSpPr txBox="1"/>
          <p:nvPr>
            <p:custDataLst>
              <p:tags r:id="rId10"/>
            </p:custDataLst>
          </p:nvPr>
        </p:nvSpPr>
        <p:spPr>
          <a:xfrm>
            <a:off x="12700" y="-618242"/>
            <a:ext cx="0" cy="0"/>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Sep 27, 2024</a:t>
            </a:r>
          </a:p>
        </p:txBody>
      </p:sp>
      <p:sp>
        <p:nvSpPr>
          <p:cNvPr id="67" name="Title 1">
            <a:extLst>
              <a:ext uri="{FF2B5EF4-FFF2-40B4-BE49-F238E27FC236}">
                <a16:creationId xmlns:a16="http://schemas.microsoft.com/office/drawing/2014/main" id="{72B141DE-74BD-AE81-EC21-C18A795781CA}"/>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all" spc="150" normalizeH="0" baseline="0" noProof="0">
                <a:ln>
                  <a:noFill/>
                </a:ln>
                <a:solidFill>
                  <a:srgbClr val="0070C0"/>
                </a:solidFill>
                <a:effectLst/>
                <a:uLnTx/>
                <a:uFillTx/>
                <a:ea typeface="+mj-ea"/>
                <a:cs typeface="+mj-cs"/>
              </a:rPr>
              <a:t>TIMELINE</a:t>
            </a:r>
            <a:endParaRPr kumimoji="0" lang="en-US" sz="4000" b="0" i="0" u="none" strike="noStrike" kern="1200" cap="all" spc="150" normalizeH="0" baseline="0" noProof="0">
              <a:ln>
                <a:noFill/>
              </a:ln>
              <a:solidFill>
                <a:prstClr val="black"/>
              </a:solidFill>
              <a:effectLst/>
              <a:uLnTx/>
              <a:uFillTx/>
              <a:ea typeface="+mj-ea"/>
              <a:cs typeface="+mj-cs"/>
            </a:endParaRPr>
          </a:p>
        </p:txBody>
      </p:sp>
      <p:pic>
        <p:nvPicPr>
          <p:cNvPr id="28" name="Picture 27" descr="A black and white line art of a bottle and a pill&#10;&#10;Description automatically generated">
            <a:extLst>
              <a:ext uri="{FF2B5EF4-FFF2-40B4-BE49-F238E27FC236}">
                <a16:creationId xmlns:a16="http://schemas.microsoft.com/office/drawing/2014/main" id="{381B3D65-18CA-C6AD-6304-878370913921}"/>
              </a:ext>
            </a:extLst>
          </p:cNvPr>
          <p:cNvPicPr>
            <a:picLocks noChangeAspect="1"/>
          </p:cNvPicPr>
          <p:nvPr/>
        </p:nvPicPr>
        <p:blipFill>
          <a:blip r:embed="rId12"/>
          <a:srcRect l="12245" t="16176" r="17687" b="19853"/>
          <a:stretch/>
        </p:blipFill>
        <p:spPr>
          <a:xfrm>
            <a:off x="10848802" y="5609999"/>
            <a:ext cx="1361553" cy="1150052"/>
          </a:xfrm>
          <a:prstGeom prst="rect">
            <a:avLst/>
          </a:prstGeom>
        </p:spPr>
      </p:pic>
      <p:sp>
        <p:nvSpPr>
          <p:cNvPr id="30" name="TextBox 29">
            <a:extLst>
              <a:ext uri="{FF2B5EF4-FFF2-40B4-BE49-F238E27FC236}">
                <a16:creationId xmlns:a16="http://schemas.microsoft.com/office/drawing/2014/main" id="{50C7BC49-D2D7-DB6C-1863-16B85D64570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graphicFrame>
        <p:nvGraphicFramePr>
          <p:cNvPr id="58" name="Table 57">
            <a:extLst>
              <a:ext uri="{FF2B5EF4-FFF2-40B4-BE49-F238E27FC236}">
                <a16:creationId xmlns:a16="http://schemas.microsoft.com/office/drawing/2014/main" id="{6CB5CDE9-C129-2F0E-865A-16885F378A26}"/>
              </a:ext>
            </a:extLst>
          </p:cNvPr>
          <p:cNvGraphicFramePr>
            <a:graphicFrameLocks noGrp="1"/>
          </p:cNvGraphicFramePr>
          <p:nvPr>
            <p:extLst>
              <p:ext uri="{D42A27DB-BD31-4B8C-83A1-F6EECF244321}">
                <p14:modId xmlns:p14="http://schemas.microsoft.com/office/powerpoint/2010/main" val="88804920"/>
              </p:ext>
            </p:extLst>
          </p:nvPr>
        </p:nvGraphicFramePr>
        <p:xfrm>
          <a:off x="862916" y="1434800"/>
          <a:ext cx="10546917" cy="4175200"/>
        </p:xfrm>
        <a:graphic>
          <a:graphicData uri="http://schemas.openxmlformats.org/drawingml/2006/table">
            <a:tbl>
              <a:tblPr firstRow="1" bandRow="1"/>
              <a:tblGrid>
                <a:gridCol w="2014755">
                  <a:extLst>
                    <a:ext uri="{9D8B030D-6E8A-4147-A177-3AD203B41FA5}">
                      <a16:colId xmlns:a16="http://schemas.microsoft.com/office/drawing/2014/main" val="3611461985"/>
                    </a:ext>
                  </a:extLst>
                </a:gridCol>
                <a:gridCol w="892269">
                  <a:extLst>
                    <a:ext uri="{9D8B030D-6E8A-4147-A177-3AD203B41FA5}">
                      <a16:colId xmlns:a16="http://schemas.microsoft.com/office/drawing/2014/main" val="2028836223"/>
                    </a:ext>
                  </a:extLst>
                </a:gridCol>
                <a:gridCol w="848877">
                  <a:extLst>
                    <a:ext uri="{9D8B030D-6E8A-4147-A177-3AD203B41FA5}">
                      <a16:colId xmlns:a16="http://schemas.microsoft.com/office/drawing/2014/main" val="1020637068"/>
                    </a:ext>
                  </a:extLst>
                </a:gridCol>
                <a:gridCol w="848877">
                  <a:extLst>
                    <a:ext uri="{9D8B030D-6E8A-4147-A177-3AD203B41FA5}">
                      <a16:colId xmlns:a16="http://schemas.microsoft.com/office/drawing/2014/main" val="2123487980"/>
                    </a:ext>
                  </a:extLst>
                </a:gridCol>
                <a:gridCol w="848877">
                  <a:extLst>
                    <a:ext uri="{9D8B030D-6E8A-4147-A177-3AD203B41FA5}">
                      <a16:colId xmlns:a16="http://schemas.microsoft.com/office/drawing/2014/main" val="872090345"/>
                    </a:ext>
                  </a:extLst>
                </a:gridCol>
                <a:gridCol w="848877">
                  <a:extLst>
                    <a:ext uri="{9D8B030D-6E8A-4147-A177-3AD203B41FA5}">
                      <a16:colId xmlns:a16="http://schemas.microsoft.com/office/drawing/2014/main" val="2468021825"/>
                    </a:ext>
                  </a:extLst>
                </a:gridCol>
                <a:gridCol w="848877">
                  <a:extLst>
                    <a:ext uri="{9D8B030D-6E8A-4147-A177-3AD203B41FA5}">
                      <a16:colId xmlns:a16="http://schemas.microsoft.com/office/drawing/2014/main" val="223209771"/>
                    </a:ext>
                  </a:extLst>
                </a:gridCol>
                <a:gridCol w="848877">
                  <a:extLst>
                    <a:ext uri="{9D8B030D-6E8A-4147-A177-3AD203B41FA5}">
                      <a16:colId xmlns:a16="http://schemas.microsoft.com/office/drawing/2014/main" val="2286554229"/>
                    </a:ext>
                  </a:extLst>
                </a:gridCol>
                <a:gridCol w="848877">
                  <a:extLst>
                    <a:ext uri="{9D8B030D-6E8A-4147-A177-3AD203B41FA5}">
                      <a16:colId xmlns:a16="http://schemas.microsoft.com/office/drawing/2014/main" val="908572416"/>
                    </a:ext>
                  </a:extLst>
                </a:gridCol>
                <a:gridCol w="848877">
                  <a:extLst>
                    <a:ext uri="{9D8B030D-6E8A-4147-A177-3AD203B41FA5}">
                      <a16:colId xmlns:a16="http://schemas.microsoft.com/office/drawing/2014/main" val="1167978337"/>
                    </a:ext>
                  </a:extLst>
                </a:gridCol>
                <a:gridCol w="848877">
                  <a:extLst>
                    <a:ext uri="{9D8B030D-6E8A-4147-A177-3AD203B41FA5}">
                      <a16:colId xmlns:a16="http://schemas.microsoft.com/office/drawing/2014/main" val="3463849895"/>
                    </a:ext>
                  </a:extLst>
                </a:gridCol>
              </a:tblGrid>
              <a:tr h="4767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endParaRPr lang="en-US" sz="1200" b="1"/>
                    </a:p>
                  </a:txBody>
                  <a:tcPr marL="68580" marR="68580" marT="34290" marB="34290">
                    <a:lnL>
                      <a:noFill/>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24’</a:t>
                      </a:r>
                    </a:p>
                    <a:p>
                      <a:pPr algn="ctr"/>
                      <a:r>
                        <a:rPr lang="en-US" sz="1400">
                          <a:solidFill>
                            <a:schemeClr val="bg1"/>
                          </a:solidFill>
                        </a:rPr>
                        <a:t>Aug</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24’</a:t>
                      </a:r>
                    </a:p>
                    <a:p>
                      <a:pPr algn="ctr"/>
                      <a:r>
                        <a:rPr lang="en-US" sz="1400">
                          <a:solidFill>
                            <a:schemeClr val="bg1"/>
                          </a:solidFill>
                        </a:rPr>
                        <a:t>Sep</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24’</a:t>
                      </a:r>
                    </a:p>
                    <a:p>
                      <a:pPr algn="ctr"/>
                      <a:r>
                        <a:rPr lang="en-US" sz="1400">
                          <a:solidFill>
                            <a:schemeClr val="bg1"/>
                          </a:solidFill>
                        </a:rPr>
                        <a:t>Oct</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24’</a:t>
                      </a:r>
                    </a:p>
                    <a:p>
                      <a:pPr algn="ctr"/>
                      <a:r>
                        <a:rPr lang="en-US" sz="1400">
                          <a:solidFill>
                            <a:schemeClr val="bg1"/>
                          </a:solidFill>
                        </a:rPr>
                        <a:t>Nov</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05</a:t>
                      </a:r>
                    </a:p>
                    <a:p>
                      <a:pPr algn="ctr"/>
                      <a:r>
                        <a:rPr lang="en-US" sz="1400">
                          <a:solidFill>
                            <a:schemeClr val="bg1"/>
                          </a:solidFill>
                        </a:rPr>
                        <a:t>Dec</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25’</a:t>
                      </a:r>
                    </a:p>
                    <a:p>
                      <a:pPr algn="ctr"/>
                      <a:r>
                        <a:rPr lang="en-US" sz="1400">
                          <a:solidFill>
                            <a:schemeClr val="bg1"/>
                          </a:solidFill>
                        </a:rPr>
                        <a:t>Jan</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25’</a:t>
                      </a:r>
                    </a:p>
                    <a:p>
                      <a:pPr algn="ctr"/>
                      <a:r>
                        <a:rPr lang="en-US" sz="1400">
                          <a:solidFill>
                            <a:schemeClr val="bg1"/>
                          </a:solidFill>
                        </a:rPr>
                        <a:t>Feb</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25’</a:t>
                      </a:r>
                    </a:p>
                    <a:p>
                      <a:pPr algn="ctr"/>
                      <a:r>
                        <a:rPr lang="en-US" sz="1400">
                          <a:solidFill>
                            <a:schemeClr val="bg1"/>
                          </a:solidFill>
                        </a:rPr>
                        <a:t>Mar</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25’</a:t>
                      </a:r>
                    </a:p>
                    <a:p>
                      <a:pPr algn="ctr"/>
                      <a:r>
                        <a:rPr lang="en-US" sz="1400">
                          <a:solidFill>
                            <a:schemeClr val="bg1"/>
                          </a:solidFill>
                        </a:rPr>
                        <a:t>Apr</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25’</a:t>
                      </a:r>
                    </a:p>
                    <a:p>
                      <a:pPr algn="ctr"/>
                      <a:r>
                        <a:rPr lang="en-US" sz="1400">
                          <a:solidFill>
                            <a:schemeClr val="bg1"/>
                          </a:solidFill>
                        </a:rPr>
                        <a:t>May</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extLst>
                  <a:ext uri="{0D108BD9-81ED-4DB2-BD59-A6C34878D82A}">
                    <a16:rowId xmlns:a16="http://schemas.microsoft.com/office/drawing/2014/main" val="2197699740"/>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cap="all" baseline="0"/>
                        <a:t>Designing &amp; Planning</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extLst>
                  <a:ext uri="{0D108BD9-81ED-4DB2-BD59-A6C34878D82A}">
                    <a16:rowId xmlns:a16="http://schemas.microsoft.com/office/drawing/2014/main" val="175760656"/>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a:solidFill>
                            <a:srgbClr val="FF0000"/>
                          </a:solidFill>
                        </a:rPr>
                        <a:t>XY Grid</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0694732"/>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u="none">
                          <a:solidFill>
                            <a:srgbClr val="FF0000"/>
                          </a:solidFill>
                        </a:rPr>
                        <a:t>Power</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extLst>
                  <a:ext uri="{0D108BD9-81ED-4DB2-BD59-A6C34878D82A}">
                    <a16:rowId xmlns:a16="http://schemas.microsoft.com/office/drawing/2014/main" val="2859553436"/>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a:solidFill>
                            <a:srgbClr val="FF0000"/>
                          </a:solidFill>
                        </a:rPr>
                        <a:t>Pill Compartment</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32017921"/>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cap="all" baseline="0"/>
                        <a:t>Hardware Development</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extLst>
                  <a:ext uri="{0D108BD9-81ED-4DB2-BD59-A6C34878D82A}">
                    <a16:rowId xmlns:a16="http://schemas.microsoft.com/office/drawing/2014/main" val="1838814538"/>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a:solidFill>
                            <a:schemeClr val="accent6"/>
                          </a:solidFill>
                        </a:rPr>
                        <a:t>Motors</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98683174"/>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a:solidFill>
                            <a:schemeClr val="accent6"/>
                          </a:solidFill>
                        </a:rPr>
                        <a:t>Dispensing</a:t>
                      </a:r>
                      <a:r>
                        <a:rPr lang="en-US" sz="1200" b="1">
                          <a:solidFill>
                            <a:schemeClr val="tx1">
                              <a:lumMod val="50000"/>
                              <a:lumOff val="50000"/>
                            </a:schemeClr>
                          </a:solidFill>
                        </a:rPr>
                        <a:t> </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extLst>
                  <a:ext uri="{0D108BD9-81ED-4DB2-BD59-A6C34878D82A}">
                    <a16:rowId xmlns:a16="http://schemas.microsoft.com/office/drawing/2014/main" val="1400899692"/>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cap="all" baseline="0"/>
                        <a:t>Software Development</a:t>
                      </a:r>
                      <a:endParaRPr lang="en-US" sz="1200" b="1">
                        <a:solidFill>
                          <a:schemeClr val="tx1">
                            <a:lumMod val="50000"/>
                            <a:lumOff val="50000"/>
                          </a:schemeClr>
                        </a:solidFill>
                      </a:endParaRP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8960221"/>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a:solidFill>
                            <a:schemeClr val="accent4"/>
                          </a:solidFill>
                        </a:rPr>
                        <a:t>UI</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200">
                        <a:solidFill>
                          <a:schemeClr val="bg1"/>
                        </a:solidFill>
                      </a:endParaRPr>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extLst>
                  <a:ext uri="{0D108BD9-81ED-4DB2-BD59-A6C34878D82A}">
                    <a16:rowId xmlns:a16="http://schemas.microsoft.com/office/drawing/2014/main" val="2421409016"/>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a:solidFill>
                            <a:schemeClr val="accent4"/>
                          </a:solidFill>
                        </a:rPr>
                        <a:t>MySQL</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2980717"/>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cap="all" baseline="0"/>
                        <a:t>Integration &amp; Testing</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rgbClr val="244470">
                        <a:alpha val="20000"/>
                      </a:srgbClr>
                    </a:solidFill>
                  </a:tcPr>
                </a:tc>
                <a:extLst>
                  <a:ext uri="{0D108BD9-81ED-4DB2-BD59-A6C34878D82A}">
                    <a16:rowId xmlns:a16="http://schemas.microsoft.com/office/drawing/2014/main" val="4066011327"/>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u="sng">
                          <a:solidFill>
                            <a:schemeClr val="tx1"/>
                          </a:solidFill>
                        </a:rPr>
                        <a:t>Project Completion</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30130"/>
                  </a:ext>
                </a:extLst>
              </a:tr>
            </a:tbl>
          </a:graphicData>
        </a:graphic>
      </p:graphicFrame>
      <p:sp>
        <p:nvSpPr>
          <p:cNvPr id="60" name="Rectangle: Rounded Corners 59">
            <a:extLst>
              <a:ext uri="{FF2B5EF4-FFF2-40B4-BE49-F238E27FC236}">
                <a16:creationId xmlns:a16="http://schemas.microsoft.com/office/drawing/2014/main" id="{E5533AF8-A26F-D908-0C18-A90965155743}"/>
              </a:ext>
            </a:extLst>
          </p:cNvPr>
          <p:cNvSpPr/>
          <p:nvPr/>
        </p:nvSpPr>
        <p:spPr>
          <a:xfrm>
            <a:off x="5158536" y="2274570"/>
            <a:ext cx="428718" cy="192486"/>
          </a:xfrm>
          <a:prstGeom prst="roundRect">
            <a:avLst>
              <a:gd name="adj" fmla="val 50000"/>
            </a:avLst>
          </a:prstGeom>
          <a:solidFill>
            <a:srgbClr val="F15F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 name="Rectangle: Rounded Corners 63">
            <a:extLst>
              <a:ext uri="{FF2B5EF4-FFF2-40B4-BE49-F238E27FC236}">
                <a16:creationId xmlns:a16="http://schemas.microsoft.com/office/drawing/2014/main" id="{58ACE4FE-3012-6459-E78E-41685606AA5B}"/>
              </a:ext>
            </a:extLst>
          </p:cNvPr>
          <p:cNvSpPr/>
          <p:nvPr/>
        </p:nvSpPr>
        <p:spPr>
          <a:xfrm>
            <a:off x="5167396" y="2565601"/>
            <a:ext cx="419858" cy="215014"/>
          </a:xfrm>
          <a:prstGeom prst="roundRect">
            <a:avLst>
              <a:gd name="adj" fmla="val 50000"/>
            </a:avLst>
          </a:prstGeom>
          <a:solidFill>
            <a:srgbClr val="F15F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03544CFA-9F31-F27E-8CB6-022616609E5A}"/>
              </a:ext>
            </a:extLst>
          </p:cNvPr>
          <p:cNvSpPr/>
          <p:nvPr/>
        </p:nvSpPr>
        <p:spPr>
          <a:xfrm>
            <a:off x="4597645" y="2878275"/>
            <a:ext cx="988625" cy="206170"/>
          </a:xfrm>
          <a:prstGeom prst="roundRect">
            <a:avLst>
              <a:gd name="adj" fmla="val 50000"/>
            </a:avLst>
          </a:prstGeom>
          <a:solidFill>
            <a:srgbClr val="F15F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Rectangle: Rounded Corners 70">
            <a:extLst>
              <a:ext uri="{FF2B5EF4-FFF2-40B4-BE49-F238E27FC236}">
                <a16:creationId xmlns:a16="http://schemas.microsoft.com/office/drawing/2014/main" id="{478D56F6-F2B2-6AE0-4D10-546F3BF7712D}"/>
              </a:ext>
            </a:extLst>
          </p:cNvPr>
          <p:cNvSpPr/>
          <p:nvPr/>
        </p:nvSpPr>
        <p:spPr>
          <a:xfrm>
            <a:off x="4622170" y="3480451"/>
            <a:ext cx="961520" cy="232164"/>
          </a:xfrm>
          <a:prstGeom prst="roundRect">
            <a:avLst>
              <a:gd name="adj" fmla="val 50000"/>
            </a:avLst>
          </a:prstGeom>
          <a:solidFill>
            <a:srgbClr val="6EA5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8" name="Rectangle: Rounded Corners 77">
            <a:extLst>
              <a:ext uri="{FF2B5EF4-FFF2-40B4-BE49-F238E27FC236}">
                <a16:creationId xmlns:a16="http://schemas.microsoft.com/office/drawing/2014/main" id="{FCCCD904-F3A9-0DFB-B13A-CDA99D10C495}"/>
              </a:ext>
            </a:extLst>
          </p:cNvPr>
          <p:cNvSpPr/>
          <p:nvPr/>
        </p:nvSpPr>
        <p:spPr>
          <a:xfrm>
            <a:off x="4898695" y="3794791"/>
            <a:ext cx="698046" cy="224576"/>
          </a:xfrm>
          <a:prstGeom prst="roundRect">
            <a:avLst>
              <a:gd name="adj" fmla="val 50000"/>
            </a:avLst>
          </a:prstGeom>
          <a:solidFill>
            <a:srgbClr val="6EA5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9" name="Rectangle: Rounded Corners 78">
            <a:extLst>
              <a:ext uri="{FF2B5EF4-FFF2-40B4-BE49-F238E27FC236}">
                <a16:creationId xmlns:a16="http://schemas.microsoft.com/office/drawing/2014/main" id="{55F10CC3-0496-C97D-9251-E0001209308A}"/>
              </a:ext>
            </a:extLst>
          </p:cNvPr>
          <p:cNvSpPr/>
          <p:nvPr/>
        </p:nvSpPr>
        <p:spPr>
          <a:xfrm>
            <a:off x="4712761" y="4399324"/>
            <a:ext cx="861075" cy="239419"/>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6" name="Rectangle: Rounded Corners 85">
            <a:extLst>
              <a:ext uri="{FF2B5EF4-FFF2-40B4-BE49-F238E27FC236}">
                <a16:creationId xmlns:a16="http://schemas.microsoft.com/office/drawing/2014/main" id="{82555560-AB5C-D2C3-AEF7-46F0051176AE}"/>
              </a:ext>
            </a:extLst>
          </p:cNvPr>
          <p:cNvSpPr/>
          <p:nvPr/>
        </p:nvSpPr>
        <p:spPr>
          <a:xfrm>
            <a:off x="5158536" y="4728164"/>
            <a:ext cx="438205" cy="243287"/>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7" name="Rectangle: Rounded Corners 86">
            <a:extLst>
              <a:ext uri="{FF2B5EF4-FFF2-40B4-BE49-F238E27FC236}">
                <a16:creationId xmlns:a16="http://schemas.microsoft.com/office/drawing/2014/main" id="{77EBB550-B09E-606C-0982-F128D57DD2FD}"/>
              </a:ext>
            </a:extLst>
          </p:cNvPr>
          <p:cNvSpPr/>
          <p:nvPr/>
        </p:nvSpPr>
        <p:spPr>
          <a:xfrm>
            <a:off x="8021171" y="5025207"/>
            <a:ext cx="2730831" cy="184666"/>
          </a:xfrm>
          <a:prstGeom prst="roundRect">
            <a:avLst>
              <a:gd name="adj" fmla="val 50000"/>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4390FCD2-CBF1-A9E6-0D71-502618942FFC}"/>
              </a:ext>
            </a:extLst>
          </p:cNvPr>
          <p:cNvSpPr/>
          <p:nvPr/>
        </p:nvSpPr>
        <p:spPr>
          <a:xfrm flipH="1">
            <a:off x="10706283" y="5344776"/>
            <a:ext cx="45719" cy="215190"/>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96" name="Rectangle: Rounded Corners 95">
            <a:extLst>
              <a:ext uri="{FF2B5EF4-FFF2-40B4-BE49-F238E27FC236}">
                <a16:creationId xmlns:a16="http://schemas.microsoft.com/office/drawing/2014/main" id="{DE94464C-E717-88AC-1802-1FF17E70A64F}"/>
              </a:ext>
            </a:extLst>
          </p:cNvPr>
          <p:cNvSpPr/>
          <p:nvPr/>
        </p:nvSpPr>
        <p:spPr>
          <a:xfrm>
            <a:off x="3552101" y="1975848"/>
            <a:ext cx="3218493" cy="193194"/>
          </a:xfrm>
          <a:prstGeom prst="roundRect">
            <a:avLst>
              <a:gd name="adj" fmla="val 50000"/>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9" name="Rectangle: Rounded Corners 98">
            <a:extLst>
              <a:ext uri="{FF2B5EF4-FFF2-40B4-BE49-F238E27FC236}">
                <a16:creationId xmlns:a16="http://schemas.microsoft.com/office/drawing/2014/main" id="{3FD66FD1-90CE-F7AC-66CF-08219420D47E}"/>
              </a:ext>
            </a:extLst>
          </p:cNvPr>
          <p:cNvSpPr/>
          <p:nvPr/>
        </p:nvSpPr>
        <p:spPr>
          <a:xfrm>
            <a:off x="4622171" y="3201410"/>
            <a:ext cx="4268316" cy="193053"/>
          </a:xfrm>
          <a:prstGeom prst="roundRect">
            <a:avLst>
              <a:gd name="adj" fmla="val 50000"/>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0" name="Rectangle: Rounded Corners 99">
            <a:extLst>
              <a:ext uri="{FF2B5EF4-FFF2-40B4-BE49-F238E27FC236}">
                <a16:creationId xmlns:a16="http://schemas.microsoft.com/office/drawing/2014/main" id="{FF1D5166-4F65-E7CB-6D6F-9A9B5CB1E390}"/>
              </a:ext>
            </a:extLst>
          </p:cNvPr>
          <p:cNvSpPr/>
          <p:nvPr/>
        </p:nvSpPr>
        <p:spPr>
          <a:xfrm>
            <a:off x="4732500" y="4113985"/>
            <a:ext cx="4157975" cy="229196"/>
          </a:xfrm>
          <a:prstGeom prst="roundRect">
            <a:avLst>
              <a:gd name="adj" fmla="val 50000"/>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2" name="TextBox 101">
            <a:extLst>
              <a:ext uri="{FF2B5EF4-FFF2-40B4-BE49-F238E27FC236}">
                <a16:creationId xmlns:a16="http://schemas.microsoft.com/office/drawing/2014/main" id="{F5B424C8-372D-001C-0BFA-4C27E4BA6E29}"/>
              </a:ext>
            </a:extLst>
          </p:cNvPr>
          <p:cNvSpPr txBox="1"/>
          <p:nvPr/>
        </p:nvSpPr>
        <p:spPr>
          <a:xfrm>
            <a:off x="5549792" y="2587491"/>
            <a:ext cx="1076833" cy="184666"/>
          </a:xfrm>
          <a:prstGeom prst="rect">
            <a:avLst/>
          </a:prstGeom>
          <a:noFill/>
        </p:spPr>
        <p:txBody>
          <a:bodyPr wrap="none" tIns="0" bIns="0" rtlCol="0" anchor="ctr">
            <a:spAutoFit/>
          </a:bodyPr>
          <a:lstStyle/>
          <a:p>
            <a:r>
              <a:rPr lang="en-US" sz="1200">
                <a:solidFill>
                  <a:srgbClr val="000000"/>
                </a:solidFill>
                <a:latin typeface="Calibri" panose="020F0502020204030204"/>
              </a:rPr>
              <a:t>Oct 22 - Nov 6</a:t>
            </a:r>
          </a:p>
        </p:txBody>
      </p:sp>
      <p:sp>
        <p:nvSpPr>
          <p:cNvPr id="103" name="TextBox 102">
            <a:extLst>
              <a:ext uri="{FF2B5EF4-FFF2-40B4-BE49-F238E27FC236}">
                <a16:creationId xmlns:a16="http://schemas.microsoft.com/office/drawing/2014/main" id="{58E360BC-F69A-CA64-22EF-0D606E1A52C1}"/>
              </a:ext>
            </a:extLst>
          </p:cNvPr>
          <p:cNvSpPr txBox="1"/>
          <p:nvPr/>
        </p:nvSpPr>
        <p:spPr>
          <a:xfrm>
            <a:off x="5531385" y="2268305"/>
            <a:ext cx="1076833" cy="184666"/>
          </a:xfrm>
          <a:prstGeom prst="rect">
            <a:avLst/>
          </a:prstGeom>
          <a:noFill/>
        </p:spPr>
        <p:txBody>
          <a:bodyPr wrap="none" tIns="0" bIns="0" rtlCol="0" anchor="ctr">
            <a:spAutoFit/>
          </a:bodyPr>
          <a:lstStyle/>
          <a:p>
            <a:r>
              <a:rPr lang="en-US" sz="1200">
                <a:solidFill>
                  <a:srgbClr val="000000"/>
                </a:solidFill>
                <a:latin typeface="Calibri" panose="020F0502020204030204"/>
              </a:rPr>
              <a:t>Oct 22 - Nov 6</a:t>
            </a:r>
          </a:p>
        </p:txBody>
      </p:sp>
      <p:sp>
        <p:nvSpPr>
          <p:cNvPr id="104" name="TextBox 103">
            <a:extLst>
              <a:ext uri="{FF2B5EF4-FFF2-40B4-BE49-F238E27FC236}">
                <a16:creationId xmlns:a16="http://schemas.microsoft.com/office/drawing/2014/main" id="{7C23FBFF-9DA4-98B0-917D-3B88C6F02A45}"/>
              </a:ext>
            </a:extLst>
          </p:cNvPr>
          <p:cNvSpPr txBox="1"/>
          <p:nvPr/>
        </p:nvSpPr>
        <p:spPr>
          <a:xfrm>
            <a:off x="5639428" y="2893230"/>
            <a:ext cx="547842" cy="184666"/>
          </a:xfrm>
          <a:prstGeom prst="rect">
            <a:avLst/>
          </a:prstGeom>
          <a:noFill/>
        </p:spPr>
        <p:txBody>
          <a:bodyPr wrap="none" tIns="0" bIns="0" rtlCol="0" anchor="ctr">
            <a:spAutoFit/>
          </a:bodyPr>
          <a:lstStyle/>
          <a:p>
            <a:r>
              <a:rPr lang="en-US" sz="1200">
                <a:solidFill>
                  <a:srgbClr val="000000"/>
                </a:solidFill>
                <a:latin typeface="Calibri" panose="020F0502020204030204"/>
              </a:rPr>
              <a:t>Nov 8</a:t>
            </a:r>
          </a:p>
        </p:txBody>
      </p:sp>
      <p:sp>
        <p:nvSpPr>
          <p:cNvPr id="111" name="TextBox 110">
            <a:extLst>
              <a:ext uri="{FF2B5EF4-FFF2-40B4-BE49-F238E27FC236}">
                <a16:creationId xmlns:a16="http://schemas.microsoft.com/office/drawing/2014/main" id="{B22BD879-AEB8-9826-2C70-A3D4272CABEC}"/>
              </a:ext>
            </a:extLst>
          </p:cNvPr>
          <p:cNvSpPr txBox="1"/>
          <p:nvPr/>
        </p:nvSpPr>
        <p:spPr>
          <a:xfrm>
            <a:off x="4618011" y="3496908"/>
            <a:ext cx="518091" cy="184666"/>
          </a:xfrm>
          <a:prstGeom prst="rect">
            <a:avLst/>
          </a:prstGeom>
          <a:noFill/>
        </p:spPr>
        <p:txBody>
          <a:bodyPr wrap="none" tIns="0" bIns="0" rtlCol="0" anchor="ctr">
            <a:spAutoFit/>
          </a:bodyPr>
          <a:lstStyle/>
          <a:p>
            <a:r>
              <a:rPr lang="en-US" sz="1200">
                <a:solidFill>
                  <a:srgbClr val="000000"/>
                </a:solidFill>
                <a:latin typeface="Calibri" panose="020F0502020204030204"/>
              </a:rPr>
              <a:t>Oct 1</a:t>
            </a:r>
          </a:p>
        </p:txBody>
      </p:sp>
      <p:sp>
        <p:nvSpPr>
          <p:cNvPr id="118" name="TextBox 117">
            <a:extLst>
              <a:ext uri="{FF2B5EF4-FFF2-40B4-BE49-F238E27FC236}">
                <a16:creationId xmlns:a16="http://schemas.microsoft.com/office/drawing/2014/main" id="{8CE97287-2FC4-85F9-8086-ACA47C37A27F}"/>
              </a:ext>
            </a:extLst>
          </p:cNvPr>
          <p:cNvSpPr txBox="1"/>
          <p:nvPr/>
        </p:nvSpPr>
        <p:spPr>
          <a:xfrm>
            <a:off x="4711802" y="4421848"/>
            <a:ext cx="518091" cy="184666"/>
          </a:xfrm>
          <a:prstGeom prst="rect">
            <a:avLst/>
          </a:prstGeom>
          <a:noFill/>
        </p:spPr>
        <p:txBody>
          <a:bodyPr wrap="none" tIns="0" bIns="0" rtlCol="0" anchor="ctr">
            <a:spAutoFit/>
          </a:bodyPr>
          <a:lstStyle/>
          <a:p>
            <a:r>
              <a:rPr lang="en-US" sz="1200">
                <a:solidFill>
                  <a:srgbClr val="000000"/>
                </a:solidFill>
                <a:latin typeface="Calibri" panose="020F0502020204030204"/>
              </a:rPr>
              <a:t>Oct 5</a:t>
            </a:r>
          </a:p>
        </p:txBody>
      </p:sp>
      <p:sp>
        <p:nvSpPr>
          <p:cNvPr id="126" name="TextBox 125">
            <a:extLst>
              <a:ext uri="{FF2B5EF4-FFF2-40B4-BE49-F238E27FC236}">
                <a16:creationId xmlns:a16="http://schemas.microsoft.com/office/drawing/2014/main" id="{3CA58968-6AEF-A624-6B09-F1DFCF225328}"/>
              </a:ext>
            </a:extLst>
          </p:cNvPr>
          <p:cNvSpPr txBox="1"/>
          <p:nvPr/>
        </p:nvSpPr>
        <p:spPr>
          <a:xfrm>
            <a:off x="5048561" y="4751011"/>
            <a:ext cx="631904" cy="184666"/>
          </a:xfrm>
          <a:prstGeom prst="rect">
            <a:avLst/>
          </a:prstGeom>
          <a:noFill/>
        </p:spPr>
        <p:txBody>
          <a:bodyPr wrap="none" tIns="0" bIns="0" rtlCol="0" anchor="ctr">
            <a:spAutoFit/>
          </a:bodyPr>
          <a:lstStyle/>
          <a:p>
            <a:pPr algn="r"/>
            <a:r>
              <a:rPr lang="en-US" sz="1200">
                <a:solidFill>
                  <a:srgbClr val="000000"/>
                </a:solidFill>
                <a:latin typeface="Calibri" panose="020F0502020204030204"/>
              </a:rPr>
              <a:t> Oct 22</a:t>
            </a:r>
          </a:p>
        </p:txBody>
      </p:sp>
      <p:sp>
        <p:nvSpPr>
          <p:cNvPr id="127" name="TextBox 126">
            <a:extLst>
              <a:ext uri="{FF2B5EF4-FFF2-40B4-BE49-F238E27FC236}">
                <a16:creationId xmlns:a16="http://schemas.microsoft.com/office/drawing/2014/main" id="{5C3A53EC-3172-DA31-B1F2-75FE5D35613C}"/>
              </a:ext>
            </a:extLst>
          </p:cNvPr>
          <p:cNvSpPr txBox="1"/>
          <p:nvPr/>
        </p:nvSpPr>
        <p:spPr>
          <a:xfrm>
            <a:off x="8021171" y="5046281"/>
            <a:ext cx="1087414" cy="184666"/>
          </a:xfrm>
          <a:prstGeom prst="rect">
            <a:avLst/>
          </a:prstGeom>
          <a:noFill/>
        </p:spPr>
        <p:txBody>
          <a:bodyPr wrap="none" tIns="0" bIns="0" rtlCol="0" anchor="ctr">
            <a:spAutoFit/>
          </a:bodyPr>
          <a:lstStyle/>
          <a:p>
            <a:pPr algn="r"/>
            <a:r>
              <a:rPr lang="en-US" sz="1200" b="1" cap="all">
                <a:solidFill>
                  <a:schemeClr val="bg1"/>
                </a:solidFill>
                <a:latin typeface="Calibri" panose="020F0502020204030204"/>
              </a:rPr>
              <a:t>Feb 1 – May 9</a:t>
            </a:r>
          </a:p>
        </p:txBody>
      </p:sp>
      <p:sp>
        <p:nvSpPr>
          <p:cNvPr id="128" name="TextBox 127">
            <a:extLst>
              <a:ext uri="{FF2B5EF4-FFF2-40B4-BE49-F238E27FC236}">
                <a16:creationId xmlns:a16="http://schemas.microsoft.com/office/drawing/2014/main" id="{609E3AE0-23C2-9CAB-C92C-93151F085A0E}"/>
              </a:ext>
            </a:extLst>
          </p:cNvPr>
          <p:cNvSpPr txBox="1"/>
          <p:nvPr/>
        </p:nvSpPr>
        <p:spPr>
          <a:xfrm>
            <a:off x="10641861" y="5350865"/>
            <a:ext cx="669944" cy="184666"/>
          </a:xfrm>
          <a:prstGeom prst="rect">
            <a:avLst/>
          </a:prstGeom>
          <a:noFill/>
        </p:spPr>
        <p:txBody>
          <a:bodyPr wrap="square" tIns="0" bIns="0" rtlCol="0" anchor="ctr">
            <a:spAutoFit/>
          </a:bodyPr>
          <a:lstStyle/>
          <a:p>
            <a:pPr algn="r"/>
            <a:r>
              <a:rPr lang="en-US" sz="1200">
                <a:solidFill>
                  <a:srgbClr val="000000"/>
                </a:solidFill>
                <a:latin typeface="Calibri" panose="020F0502020204030204"/>
              </a:rPr>
              <a:t>May 9</a:t>
            </a:r>
          </a:p>
        </p:txBody>
      </p:sp>
      <p:sp>
        <p:nvSpPr>
          <p:cNvPr id="129" name="TextBox 128">
            <a:extLst>
              <a:ext uri="{FF2B5EF4-FFF2-40B4-BE49-F238E27FC236}">
                <a16:creationId xmlns:a16="http://schemas.microsoft.com/office/drawing/2014/main" id="{69BDBF99-91B9-16D2-1523-B279D5E1A174}"/>
              </a:ext>
            </a:extLst>
          </p:cNvPr>
          <p:cNvSpPr txBox="1"/>
          <p:nvPr/>
        </p:nvSpPr>
        <p:spPr>
          <a:xfrm>
            <a:off x="4722614" y="4135614"/>
            <a:ext cx="1137620" cy="184666"/>
          </a:xfrm>
          <a:prstGeom prst="rect">
            <a:avLst/>
          </a:prstGeom>
          <a:noFill/>
        </p:spPr>
        <p:txBody>
          <a:bodyPr wrap="none" tIns="0" bIns="0" rtlCol="0" anchor="ctr">
            <a:spAutoFit/>
          </a:bodyPr>
          <a:lstStyle/>
          <a:p>
            <a:pPr algn="r"/>
            <a:r>
              <a:rPr lang="en-US" sz="1200" b="1" cap="all">
                <a:solidFill>
                  <a:schemeClr val="bg1"/>
                </a:solidFill>
                <a:latin typeface="Calibri" panose="020F0502020204030204"/>
              </a:rPr>
              <a:t>Oct 7 – Mar 1</a:t>
            </a:r>
          </a:p>
        </p:txBody>
      </p:sp>
      <p:sp>
        <p:nvSpPr>
          <p:cNvPr id="130" name="TextBox 129">
            <a:extLst>
              <a:ext uri="{FF2B5EF4-FFF2-40B4-BE49-F238E27FC236}">
                <a16:creationId xmlns:a16="http://schemas.microsoft.com/office/drawing/2014/main" id="{8D8CADEF-51BC-5329-1309-16BFED0BB434}"/>
              </a:ext>
            </a:extLst>
          </p:cNvPr>
          <p:cNvSpPr txBox="1"/>
          <p:nvPr/>
        </p:nvSpPr>
        <p:spPr>
          <a:xfrm>
            <a:off x="4585211" y="3220181"/>
            <a:ext cx="1137620" cy="184666"/>
          </a:xfrm>
          <a:prstGeom prst="rect">
            <a:avLst/>
          </a:prstGeom>
          <a:noFill/>
        </p:spPr>
        <p:txBody>
          <a:bodyPr wrap="none" tIns="0" bIns="0" rtlCol="0" anchor="ctr">
            <a:spAutoFit/>
          </a:bodyPr>
          <a:lstStyle/>
          <a:p>
            <a:pPr algn="r"/>
            <a:r>
              <a:rPr lang="en-US" sz="1200" b="1" cap="all">
                <a:solidFill>
                  <a:schemeClr val="bg1"/>
                </a:solidFill>
                <a:latin typeface="Calibri" panose="020F0502020204030204"/>
              </a:rPr>
              <a:t>Oct 1 – Mar 1</a:t>
            </a:r>
          </a:p>
        </p:txBody>
      </p:sp>
      <p:sp>
        <p:nvSpPr>
          <p:cNvPr id="131" name="TextBox 130">
            <a:extLst>
              <a:ext uri="{FF2B5EF4-FFF2-40B4-BE49-F238E27FC236}">
                <a16:creationId xmlns:a16="http://schemas.microsoft.com/office/drawing/2014/main" id="{82A6428E-58FC-4D86-9918-1B7444483762}"/>
              </a:ext>
            </a:extLst>
          </p:cNvPr>
          <p:cNvSpPr txBox="1"/>
          <p:nvPr/>
        </p:nvSpPr>
        <p:spPr>
          <a:xfrm>
            <a:off x="3552101" y="1981595"/>
            <a:ext cx="1258614" cy="184666"/>
          </a:xfrm>
          <a:prstGeom prst="rect">
            <a:avLst/>
          </a:prstGeom>
          <a:noFill/>
        </p:spPr>
        <p:txBody>
          <a:bodyPr wrap="none" tIns="0" bIns="0" rtlCol="0" anchor="ctr">
            <a:spAutoFit/>
          </a:bodyPr>
          <a:lstStyle/>
          <a:p>
            <a:pPr algn="r"/>
            <a:r>
              <a:rPr lang="en-US" sz="1200" b="1" cap="all">
                <a:solidFill>
                  <a:schemeClr val="bg1"/>
                </a:solidFill>
                <a:latin typeface="Calibri" panose="020F0502020204030204"/>
              </a:rPr>
              <a:t>Aug 26 – Dec 18</a:t>
            </a:r>
          </a:p>
        </p:txBody>
      </p:sp>
      <p:sp>
        <p:nvSpPr>
          <p:cNvPr id="132" name="TextBox 131">
            <a:extLst>
              <a:ext uri="{FF2B5EF4-FFF2-40B4-BE49-F238E27FC236}">
                <a16:creationId xmlns:a16="http://schemas.microsoft.com/office/drawing/2014/main" id="{08ED6C4D-A47C-1291-38DE-3F9B1863F5CD}"/>
              </a:ext>
            </a:extLst>
          </p:cNvPr>
          <p:cNvSpPr txBox="1"/>
          <p:nvPr/>
        </p:nvSpPr>
        <p:spPr>
          <a:xfrm>
            <a:off x="4863028" y="3805155"/>
            <a:ext cx="596638" cy="184666"/>
          </a:xfrm>
          <a:prstGeom prst="rect">
            <a:avLst/>
          </a:prstGeom>
          <a:noFill/>
        </p:spPr>
        <p:txBody>
          <a:bodyPr wrap="none" tIns="0" bIns="0" rtlCol="0" anchor="ctr">
            <a:spAutoFit/>
          </a:bodyPr>
          <a:lstStyle/>
          <a:p>
            <a:r>
              <a:rPr lang="en-US" sz="1200">
                <a:solidFill>
                  <a:srgbClr val="000000"/>
                </a:solidFill>
                <a:latin typeface="Calibri" panose="020F0502020204030204"/>
              </a:rPr>
              <a:t>Oct 10</a:t>
            </a:r>
          </a:p>
        </p:txBody>
      </p:sp>
      <p:sp>
        <p:nvSpPr>
          <p:cNvPr id="140" name="TextBox 139">
            <a:extLst>
              <a:ext uri="{FF2B5EF4-FFF2-40B4-BE49-F238E27FC236}">
                <a16:creationId xmlns:a16="http://schemas.microsoft.com/office/drawing/2014/main" id="{E1517B92-E7F6-8F84-4D01-EA867EAA3CA4}"/>
              </a:ext>
            </a:extLst>
          </p:cNvPr>
          <p:cNvSpPr txBox="1"/>
          <p:nvPr/>
        </p:nvSpPr>
        <p:spPr>
          <a:xfrm>
            <a:off x="5913349" y="4764575"/>
            <a:ext cx="661656" cy="184666"/>
          </a:xfrm>
          <a:prstGeom prst="rect">
            <a:avLst/>
          </a:prstGeom>
          <a:noFill/>
        </p:spPr>
        <p:txBody>
          <a:bodyPr wrap="none" tIns="0" bIns="0" rtlCol="0" anchor="ctr">
            <a:spAutoFit/>
          </a:bodyPr>
          <a:lstStyle/>
          <a:p>
            <a:pPr algn="r"/>
            <a:r>
              <a:rPr lang="en-US" sz="1200">
                <a:latin typeface="Calibri" panose="020F0502020204030204"/>
              </a:rPr>
              <a:t> Nov 15</a:t>
            </a:r>
          </a:p>
        </p:txBody>
      </p:sp>
      <p:sp>
        <p:nvSpPr>
          <p:cNvPr id="141" name="TextBox 140">
            <a:extLst>
              <a:ext uri="{FF2B5EF4-FFF2-40B4-BE49-F238E27FC236}">
                <a16:creationId xmlns:a16="http://schemas.microsoft.com/office/drawing/2014/main" id="{B72A43DA-B7D7-87DF-FAEB-B58CEF328D56}"/>
              </a:ext>
            </a:extLst>
          </p:cNvPr>
          <p:cNvSpPr txBox="1"/>
          <p:nvPr/>
        </p:nvSpPr>
        <p:spPr>
          <a:xfrm>
            <a:off x="6244177" y="4440715"/>
            <a:ext cx="570990" cy="184666"/>
          </a:xfrm>
          <a:prstGeom prst="rect">
            <a:avLst/>
          </a:prstGeom>
          <a:noFill/>
        </p:spPr>
        <p:txBody>
          <a:bodyPr wrap="none" tIns="0" bIns="0" rtlCol="0" anchor="ctr">
            <a:spAutoFit/>
          </a:bodyPr>
          <a:lstStyle/>
          <a:p>
            <a:pPr algn="r"/>
            <a:r>
              <a:rPr lang="en-US" sz="1200">
                <a:solidFill>
                  <a:srgbClr val="000000"/>
                </a:solidFill>
                <a:latin typeface="Calibri" panose="020F0502020204030204"/>
              </a:rPr>
              <a:t> Dec 1</a:t>
            </a:r>
          </a:p>
        </p:txBody>
      </p:sp>
      <p:sp>
        <p:nvSpPr>
          <p:cNvPr id="142" name="TextBox 141">
            <a:extLst>
              <a:ext uri="{FF2B5EF4-FFF2-40B4-BE49-F238E27FC236}">
                <a16:creationId xmlns:a16="http://schemas.microsoft.com/office/drawing/2014/main" id="{D1CEE3FC-09C5-2DE0-8D3E-80BD64F7B6D6}"/>
              </a:ext>
            </a:extLst>
          </p:cNvPr>
          <p:cNvSpPr txBox="1"/>
          <p:nvPr/>
        </p:nvSpPr>
        <p:spPr>
          <a:xfrm>
            <a:off x="6280020" y="3803532"/>
            <a:ext cx="570990" cy="184666"/>
          </a:xfrm>
          <a:prstGeom prst="rect">
            <a:avLst/>
          </a:prstGeom>
          <a:noFill/>
        </p:spPr>
        <p:txBody>
          <a:bodyPr wrap="none" tIns="0" bIns="0" rtlCol="0" anchor="ctr">
            <a:spAutoFit/>
          </a:bodyPr>
          <a:lstStyle/>
          <a:p>
            <a:pPr algn="r"/>
            <a:r>
              <a:rPr lang="en-US" sz="1200">
                <a:solidFill>
                  <a:srgbClr val="000000"/>
                </a:solidFill>
                <a:latin typeface="Calibri" panose="020F0502020204030204"/>
              </a:rPr>
              <a:t> Dec 1</a:t>
            </a:r>
          </a:p>
        </p:txBody>
      </p:sp>
      <p:sp>
        <p:nvSpPr>
          <p:cNvPr id="143" name="TextBox 142">
            <a:extLst>
              <a:ext uri="{FF2B5EF4-FFF2-40B4-BE49-F238E27FC236}">
                <a16:creationId xmlns:a16="http://schemas.microsoft.com/office/drawing/2014/main" id="{61E4167A-0DBF-5AA3-8782-53B8A757E3AA}"/>
              </a:ext>
            </a:extLst>
          </p:cNvPr>
          <p:cNvSpPr txBox="1"/>
          <p:nvPr/>
        </p:nvSpPr>
        <p:spPr>
          <a:xfrm>
            <a:off x="6305092" y="3493079"/>
            <a:ext cx="570990" cy="184666"/>
          </a:xfrm>
          <a:prstGeom prst="rect">
            <a:avLst/>
          </a:prstGeom>
          <a:noFill/>
        </p:spPr>
        <p:txBody>
          <a:bodyPr wrap="none" tIns="0" bIns="0" rtlCol="0" anchor="ctr">
            <a:spAutoFit/>
          </a:bodyPr>
          <a:lstStyle/>
          <a:p>
            <a:pPr algn="r"/>
            <a:r>
              <a:rPr lang="en-US" sz="1200">
                <a:solidFill>
                  <a:srgbClr val="000000"/>
                </a:solidFill>
                <a:latin typeface="Calibri" panose="020F0502020204030204"/>
              </a:rPr>
              <a:t> Dec 1</a:t>
            </a:r>
          </a:p>
        </p:txBody>
      </p:sp>
      <p:sp>
        <p:nvSpPr>
          <p:cNvPr id="144" name="TextBox 143">
            <a:extLst>
              <a:ext uri="{FF2B5EF4-FFF2-40B4-BE49-F238E27FC236}">
                <a16:creationId xmlns:a16="http://schemas.microsoft.com/office/drawing/2014/main" id="{03C0856D-AD33-E263-0898-66E7BA051BD7}"/>
              </a:ext>
            </a:extLst>
          </p:cNvPr>
          <p:cNvSpPr txBox="1"/>
          <p:nvPr/>
        </p:nvSpPr>
        <p:spPr>
          <a:xfrm>
            <a:off x="4544487" y="2897628"/>
            <a:ext cx="553358" cy="184666"/>
          </a:xfrm>
          <a:prstGeom prst="rect">
            <a:avLst/>
          </a:prstGeom>
          <a:noFill/>
        </p:spPr>
        <p:txBody>
          <a:bodyPr wrap="none" tIns="0" bIns="0" rtlCol="0" anchor="ctr">
            <a:spAutoFit/>
          </a:bodyPr>
          <a:lstStyle/>
          <a:p>
            <a:pPr algn="r"/>
            <a:r>
              <a:rPr lang="en-US" sz="1200">
                <a:solidFill>
                  <a:srgbClr val="000000"/>
                </a:solidFill>
                <a:latin typeface="Calibri" panose="020F0502020204030204"/>
              </a:rPr>
              <a:t> Oct 1</a:t>
            </a:r>
          </a:p>
        </p:txBody>
      </p:sp>
    </p:spTree>
    <p:custDataLst>
      <p:tags r:id="rId1"/>
    </p:custDataLst>
    <p:extLst>
      <p:ext uri="{BB962C8B-B14F-4D97-AF65-F5344CB8AC3E}">
        <p14:creationId xmlns:p14="http://schemas.microsoft.com/office/powerpoint/2010/main" val="350023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5EAB48-EB0F-5D56-211F-555FFEEDBA4E}"/>
              </a:ext>
            </a:extLst>
          </p:cNvPr>
          <p:cNvSpPr txBox="1"/>
          <p:nvPr/>
        </p:nvSpPr>
        <p:spPr>
          <a:xfrm>
            <a:off x="1219200" y="1503143"/>
            <a:ext cx="9352959" cy="90486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cs typeface="Arial"/>
            </a:endParaRPr>
          </a:p>
          <a:p>
            <a:r>
              <a:rPr lang="en-US" sz="1200" i="1">
                <a:latin typeface="Times New Roman"/>
                <a:cs typeface="Times New Roman"/>
              </a:rPr>
              <a:t>Alam, Md Tausif, et al. “FDA-Approved Natural Polymers for Fast Dissolving Tablets.” Journal of Pharmaceutics, U.S. National Library of Medicine, </a:t>
            </a:r>
            <a:r>
              <a:rPr lang="en-US" sz="1200">
                <a:latin typeface="Neue Haas Grotesk Text Pro"/>
                <a:cs typeface="Times New Roman"/>
                <a:hlinkClick r:id="rId2"/>
              </a:rPr>
              <a:t>https://www.ncbi.nlm.nih.gov/pmc/articles/PMC4590815/</a:t>
            </a:r>
            <a:endParaRPr lang="en-US" sz="1200"/>
          </a:p>
          <a:p>
            <a:endParaRPr lang="en-US" sz="1200">
              <a:latin typeface="Times New Roman"/>
              <a:cs typeface="Times New Roman"/>
            </a:endParaRPr>
          </a:p>
          <a:p>
            <a:r>
              <a:rPr lang="en-US" sz="1200">
                <a:latin typeface="Times New Roman"/>
                <a:cs typeface="Times New Roman"/>
              </a:rPr>
              <a:t>Alei. “Pill Size Chart.” </a:t>
            </a:r>
            <a:r>
              <a:rPr lang="en-US" sz="1200" i="1">
                <a:latin typeface="Times New Roman"/>
                <a:cs typeface="Times New Roman"/>
              </a:rPr>
              <a:t>AIPAK</a:t>
            </a:r>
            <a:r>
              <a:rPr lang="en-US" sz="1200">
                <a:latin typeface="Times New Roman"/>
                <a:cs typeface="Times New Roman"/>
              </a:rPr>
              <a:t>, 9 Apr. 2024, </a:t>
            </a:r>
            <a:r>
              <a:rPr lang="en-US" sz="1200">
                <a:latin typeface="Times New Roman"/>
                <a:cs typeface="Times New Roman"/>
                <a:hlinkClick r:id="rId3"/>
              </a:rPr>
              <a:t>www.icapsulepack.com/pill-size-chart/.</a:t>
            </a:r>
          </a:p>
          <a:p>
            <a:endParaRPr lang="en-US" sz="1200">
              <a:latin typeface="Times New Roman"/>
              <a:cs typeface="Times New Roman"/>
            </a:endParaRPr>
          </a:p>
          <a:p>
            <a:r>
              <a:rPr lang="en-US" sz="1200" err="1">
                <a:latin typeface="Times New Roman"/>
                <a:cs typeface="Times New Roman"/>
              </a:rPr>
              <a:t>Budibase</a:t>
            </a:r>
            <a:r>
              <a:rPr lang="en-US" sz="1200">
                <a:latin typeface="Times New Roman"/>
                <a:cs typeface="Times New Roman"/>
              </a:rPr>
              <a:t>. “How to Build a SQL GUI in Minutes | </a:t>
            </a:r>
            <a:r>
              <a:rPr lang="en-US" sz="1200" err="1">
                <a:latin typeface="Times New Roman"/>
                <a:cs typeface="Times New Roman"/>
              </a:rPr>
              <a:t>Budibase</a:t>
            </a:r>
            <a:r>
              <a:rPr lang="en-US" sz="1200">
                <a:latin typeface="Times New Roman"/>
                <a:cs typeface="Times New Roman"/>
              </a:rPr>
              <a:t>.” </a:t>
            </a:r>
            <a:r>
              <a:rPr lang="en-US" sz="1200" i="1" err="1">
                <a:latin typeface="Times New Roman"/>
                <a:cs typeface="Times New Roman"/>
              </a:rPr>
              <a:t>Budibase</a:t>
            </a:r>
            <a:r>
              <a:rPr lang="en-US" sz="1200" i="1">
                <a:latin typeface="Times New Roman"/>
                <a:cs typeface="Times New Roman"/>
              </a:rPr>
              <a:t> Blog</a:t>
            </a:r>
            <a:r>
              <a:rPr lang="en-US" sz="1200">
                <a:latin typeface="Times New Roman"/>
                <a:cs typeface="Times New Roman"/>
              </a:rPr>
              <a:t>,</a:t>
            </a:r>
            <a:r>
              <a:rPr lang="en-US" sz="1200">
                <a:latin typeface="Times New Roman"/>
                <a:cs typeface="Times New Roman"/>
                <a:hlinkClick r:id="rId4"/>
              </a:rPr>
              <a:t> </a:t>
            </a:r>
            <a:r>
              <a:rPr lang="en-US" sz="1200" u="sng">
                <a:latin typeface="Times New Roman"/>
                <a:cs typeface="Times New Roman"/>
                <a:hlinkClick r:id="rId4"/>
              </a:rPr>
              <a:t>https://budibase.com/blog/tutorials/sql-gui/</a:t>
            </a:r>
            <a:r>
              <a:rPr lang="en-US" sz="1200">
                <a:latin typeface="Times New Roman"/>
                <a:cs typeface="Times New Roman"/>
              </a:rPr>
              <a:t>  </a:t>
            </a:r>
          </a:p>
          <a:p>
            <a:endParaRPr lang="en-US" sz="1200">
              <a:latin typeface="Times New Roman"/>
              <a:cs typeface="Times New Roman"/>
            </a:endParaRPr>
          </a:p>
          <a:p>
            <a:r>
              <a:rPr lang="en-US" sz="1200">
                <a:latin typeface="Times New Roman"/>
                <a:cs typeface="Times New Roman"/>
              </a:rPr>
              <a:t>Charlesworth, Christina J, et al. “Polypharmacy Among Adults Aged 65 Years and Older in the United States: 1988-2010.” The Journals of Gerontology. Series A, Biological Sciences and Medical Sciences, U.S. National Library of Medicine, </a:t>
            </a:r>
            <a:r>
              <a:rPr lang="en-US" sz="1200">
                <a:latin typeface="Times New Roman"/>
                <a:cs typeface="Times New Roman"/>
                <a:hlinkClick r:id="rId5"/>
              </a:rPr>
              <a:t>www.ncbi.nlm.nih.gov/pmc/articles/PMC4573668/.</a:t>
            </a:r>
          </a:p>
          <a:p>
            <a:endParaRPr lang="en-US" sz="1200">
              <a:latin typeface="Times New Roman"/>
              <a:cs typeface="Times New Roman"/>
            </a:endParaRPr>
          </a:p>
          <a:p>
            <a:r>
              <a:rPr lang="en-US" sz="1200">
                <a:latin typeface="Times New Roman"/>
                <a:cs typeface="Times New Roman"/>
              </a:rPr>
              <a:t>Craig M. Hales, M.D., M.P.H., Jennifer Servais, B.Sc., Crescent B. Martin, M.P.H., M.A., and Dafna Kohen, Ph.D., M.Sc., “Products - Data Briefs - Number 347 - August 2019.” </a:t>
            </a:r>
            <a:r>
              <a:rPr lang="en-US" sz="1200" i="1">
                <a:latin typeface="Times New Roman"/>
                <a:cs typeface="Times New Roman"/>
              </a:rPr>
              <a:t>Centers for Disease Control and Prevention</a:t>
            </a:r>
            <a:r>
              <a:rPr lang="en-US" sz="1200">
                <a:latin typeface="Times New Roman"/>
                <a:cs typeface="Times New Roman"/>
              </a:rPr>
              <a:t>, 14 Aug. 2019, </a:t>
            </a:r>
            <a:r>
              <a:rPr lang="en-US" sz="1200" u="sng">
                <a:latin typeface="Times New Roman"/>
                <a:cs typeface="Times New Roman"/>
                <a:hlinkClick r:id="rId6"/>
              </a:rPr>
              <a:t>https://www.cdc.gov/nchs/products/databriefs/db347.htm#:~:text=Among%20U.S.%20adults%20aged%2060,proton%20pump%20inhibitors%20(16.9%25/</a:t>
            </a:r>
            <a:endParaRPr lang="en-US" sz="1200" u="sng">
              <a:latin typeface="Times New Roman"/>
              <a:cs typeface="Times New Roman"/>
            </a:endParaRPr>
          </a:p>
          <a:p>
            <a:endParaRPr lang="en-US" sz="1200">
              <a:latin typeface="Times New Roman"/>
              <a:cs typeface="Times New Roman"/>
            </a:endParaRPr>
          </a:p>
          <a:p>
            <a:r>
              <a:rPr lang="en-US" sz="1200" err="1">
                <a:latin typeface="Times New Roman"/>
                <a:cs typeface="Times New Roman"/>
              </a:rPr>
              <a:t>Embedded._.programmer</a:t>
            </a:r>
            <a:r>
              <a:rPr lang="en-US" sz="1200">
                <a:latin typeface="Times New Roman"/>
                <a:cs typeface="Times New Roman"/>
              </a:rPr>
              <a:t>. "Raspberry pi setup with 7 inch touch screen." YouTube, 22 Oct. 2022, </a:t>
            </a:r>
            <a:r>
              <a:rPr lang="en-US" sz="1200" u="sng">
                <a:latin typeface="Times New Roman"/>
                <a:cs typeface="Times New Roman"/>
                <a:hlinkClick r:id="rId7"/>
              </a:rPr>
              <a:t>www.youtube.com/watch?v=hVn4-GMF7Eg</a:t>
            </a:r>
            <a:r>
              <a:rPr lang="en-US" sz="1200">
                <a:latin typeface="Times New Roman"/>
                <a:cs typeface="Times New Roman"/>
              </a:rPr>
              <a:t>. </a:t>
            </a:r>
          </a:p>
          <a:p>
            <a:endParaRPr lang="en-US" sz="1200">
              <a:latin typeface="Times New Roman"/>
              <a:cs typeface="Times New Roman"/>
            </a:endParaRPr>
          </a:p>
          <a:p>
            <a:r>
              <a:rPr lang="en-US" sz="1200">
                <a:latin typeface="Times New Roman"/>
                <a:cs typeface="Times New Roman"/>
              </a:rPr>
              <a:t>Ferro </a:t>
            </a:r>
            <a:r>
              <a:rPr lang="en-US" sz="1200" err="1">
                <a:latin typeface="Times New Roman"/>
                <a:cs typeface="Times New Roman"/>
              </a:rPr>
              <a:t>Uriguen</a:t>
            </a:r>
            <a:r>
              <a:rPr lang="en-US" sz="1200">
                <a:latin typeface="Times New Roman"/>
                <a:cs typeface="Times New Roman"/>
              </a:rPr>
              <a:t>, Alexander, et al. “Determination of the Cross-Contamination and Validation of the Cleaning Process for an Automated </a:t>
            </a:r>
            <a:r>
              <a:rPr lang="en-US" sz="1200" err="1">
                <a:latin typeface="Times New Roman"/>
                <a:cs typeface="Times New Roman"/>
              </a:rPr>
              <a:t>Personalised</a:t>
            </a:r>
            <a:r>
              <a:rPr lang="en-US" sz="1200">
                <a:latin typeface="Times New Roman"/>
                <a:cs typeface="Times New Roman"/>
              </a:rPr>
              <a:t> Dosing System.” </a:t>
            </a:r>
            <a:r>
              <a:rPr lang="en-US" sz="1200" i="1">
                <a:latin typeface="Times New Roman"/>
                <a:cs typeface="Times New Roman"/>
              </a:rPr>
              <a:t>European Journal of Hospital Pharmacy : Science and Practice</a:t>
            </a:r>
            <a:r>
              <a:rPr lang="en-US" sz="1200">
                <a:latin typeface="Times New Roman"/>
                <a:cs typeface="Times New Roman"/>
              </a:rPr>
              <a:t>, U.S. National Library of Medicine, </a:t>
            </a:r>
            <a:r>
              <a:rPr lang="en-US" sz="1200">
                <a:latin typeface="Times New Roman"/>
                <a:cs typeface="Times New Roman"/>
                <a:hlinkClick r:id="rId8"/>
              </a:rPr>
              <a:t>www.ncbi.nlm.nih.gov/pmc/articles/PMC9047934/.</a:t>
            </a:r>
          </a:p>
          <a:p>
            <a:endParaRPr lang="en-US" sz="1200">
              <a:latin typeface="Times New Roman"/>
              <a:cs typeface="Times New Roman"/>
            </a:endParaRPr>
          </a:p>
          <a:p>
            <a:r>
              <a:rPr lang="en-US" sz="1200" err="1">
                <a:latin typeface="Times New Roman"/>
                <a:cs typeface="Times New Roman"/>
              </a:rPr>
              <a:t>Formlabs</a:t>
            </a:r>
            <a:r>
              <a:rPr lang="en-US" sz="1200" i="1">
                <a:latin typeface="Times New Roman"/>
                <a:cs typeface="Times New Roman"/>
              </a:rPr>
              <a:t>, </a:t>
            </a:r>
            <a:r>
              <a:rPr lang="en-US" sz="1200">
                <a:latin typeface="Times New Roman"/>
                <a:cs typeface="Times New Roman"/>
              </a:rPr>
              <a:t>“The Essential Guide to Food Safe 3D Printing.” </a:t>
            </a:r>
            <a:r>
              <a:rPr lang="en-US" sz="1200" i="1" err="1">
                <a:latin typeface="Times New Roman"/>
                <a:cs typeface="Times New Roman"/>
              </a:rPr>
              <a:t>Formlabs</a:t>
            </a:r>
            <a:r>
              <a:rPr lang="en-US" sz="1200">
                <a:latin typeface="Times New Roman"/>
                <a:cs typeface="Times New Roman"/>
              </a:rPr>
              <a:t>, </a:t>
            </a:r>
            <a:r>
              <a:rPr lang="en-US" sz="1200">
                <a:latin typeface="Times New Roman"/>
                <a:cs typeface="Times New Roman"/>
                <a:hlinkClick r:id="rId9"/>
              </a:rPr>
              <a:t>formlabs.com/blog/guide-to-food-safe-3d-printing/.</a:t>
            </a:r>
          </a:p>
          <a:p>
            <a:endParaRPr lang="en-US" sz="1500" u="sng">
              <a:latin typeface="Times New Roman"/>
              <a:cs typeface="Times New Roman"/>
            </a:endParaRPr>
          </a:p>
          <a:p>
            <a:r>
              <a:rPr lang="en-US" sz="1200">
                <a:latin typeface="Times New Roman"/>
                <a:cs typeface="Times New Roman"/>
              </a:rPr>
              <a:t>Gaikwad, Manjiri. "Running SQL Server on Raspberry Pi Using Docker | A 101 Guide." </a:t>
            </a:r>
            <a:r>
              <a:rPr lang="en-US" sz="1200" i="1" err="1">
                <a:latin typeface="Times New Roman"/>
                <a:cs typeface="Times New Roman"/>
              </a:rPr>
              <a:t>Hevo</a:t>
            </a:r>
            <a:r>
              <a:rPr lang="en-US" sz="1200" i="1">
                <a:latin typeface="Times New Roman"/>
                <a:cs typeface="Times New Roman"/>
              </a:rPr>
              <a:t> Data</a:t>
            </a:r>
            <a:r>
              <a:rPr lang="en-US" sz="1200">
                <a:latin typeface="Times New Roman"/>
                <a:cs typeface="Times New Roman"/>
              </a:rPr>
              <a:t>, 31 July 2022,</a:t>
            </a:r>
            <a:r>
              <a:rPr lang="en-US" sz="1200">
                <a:latin typeface="Times New Roman"/>
                <a:cs typeface="Times New Roman"/>
                <a:hlinkClick r:id="rId10"/>
              </a:rPr>
              <a:t> </a:t>
            </a:r>
            <a:r>
              <a:rPr lang="en-US" sz="1200" u="sng">
                <a:latin typeface="Times New Roman"/>
                <a:cs typeface="Times New Roman"/>
                <a:hlinkClick r:id="rId10"/>
              </a:rPr>
              <a:t>https://hevodata.com/learn/sql-server-on-raspberry-pi/</a:t>
            </a:r>
            <a:r>
              <a:rPr lang="en-US" sz="1200">
                <a:latin typeface="Times New Roman"/>
                <a:cs typeface="Times New Roman"/>
              </a:rPr>
              <a:t>. </a:t>
            </a:r>
          </a:p>
          <a:p>
            <a:endParaRPr lang="en-US" sz="1200">
              <a:latin typeface="Times New Roman"/>
              <a:cs typeface="Times New Roman"/>
            </a:endParaRPr>
          </a:p>
          <a:p>
            <a:endParaRPr lang="en-US" sz="1200">
              <a:latin typeface="Times New Roman"/>
              <a:cs typeface="Times New Roman"/>
            </a:endParaRPr>
          </a:p>
          <a:p>
            <a:endParaRPr lang="en-US" sz="1500" u="sng">
              <a:latin typeface="Times New Roman"/>
              <a:cs typeface="Times New Roman"/>
            </a:endParaRPr>
          </a:p>
          <a:p>
            <a:endParaRPr lang="en-US">
              <a:cs typeface="Arial"/>
            </a:endParaRPr>
          </a:p>
          <a:p>
            <a:endParaRPr lang="en-US">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p:txBody>
      </p:sp>
      <p:sp>
        <p:nvSpPr>
          <p:cNvPr id="4" name="TextBox 3">
            <a:extLst>
              <a:ext uri="{FF2B5EF4-FFF2-40B4-BE49-F238E27FC236}">
                <a16:creationId xmlns:a16="http://schemas.microsoft.com/office/drawing/2014/main" id="{4680EE3A-3BC4-9480-9605-48D4FD81C921}"/>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sp>
        <p:nvSpPr>
          <p:cNvPr id="11" name="Title 1">
            <a:extLst>
              <a:ext uri="{FF2B5EF4-FFF2-40B4-BE49-F238E27FC236}">
                <a16:creationId xmlns:a16="http://schemas.microsoft.com/office/drawing/2014/main" id="{12C6ED02-9EF1-9AF7-F8D6-0C2AEBA73E67}"/>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endParaRPr lang="en-US" sz="5000">
              <a:solidFill>
                <a:srgbClr val="BEB3F9"/>
              </a:solidFill>
              <a:latin typeface="Tenorite"/>
            </a:endParaRPr>
          </a:p>
          <a:p>
            <a:pPr marL="0" marR="0" lvl="0" indent="0" algn="ctr" defTabSz="914400">
              <a:lnSpc>
                <a:spcPct val="90000"/>
              </a:lnSpc>
              <a:spcBef>
                <a:spcPct val="0"/>
              </a:spcBef>
              <a:spcAft>
                <a:spcPts val="0"/>
              </a:spcAft>
              <a:buNone/>
              <a:tabLst/>
              <a:defRPr/>
            </a:pPr>
            <a:r>
              <a:rPr lang="en-US" sz="4000">
                <a:solidFill>
                  <a:srgbClr val="0070C0"/>
                </a:solidFill>
                <a:latin typeface="Tenorite"/>
              </a:rPr>
              <a:t>REFERENCES</a:t>
            </a:r>
            <a:endParaRPr lang="en-US" sz="4000">
              <a:solidFill>
                <a:srgbClr val="0070C0"/>
              </a:solidFill>
            </a:endParaRPr>
          </a:p>
        </p:txBody>
      </p:sp>
      <p:pic>
        <p:nvPicPr>
          <p:cNvPr id="8" name="Picture 7" descr="A black and white line art of a bottle and a pill&#10;&#10;Description automatically generated">
            <a:extLst>
              <a:ext uri="{FF2B5EF4-FFF2-40B4-BE49-F238E27FC236}">
                <a16:creationId xmlns:a16="http://schemas.microsoft.com/office/drawing/2014/main" id="{458F3762-8526-B213-75F7-8C241E1C1863}"/>
              </a:ext>
            </a:extLst>
          </p:cNvPr>
          <p:cNvPicPr>
            <a:picLocks noChangeAspect="1"/>
          </p:cNvPicPr>
          <p:nvPr/>
        </p:nvPicPr>
        <p:blipFill>
          <a:blip r:embed="rId11"/>
          <a:srcRect l="12245" t="16176" r="17687" b="19853"/>
          <a:stretch/>
        </p:blipFill>
        <p:spPr>
          <a:xfrm>
            <a:off x="10848802" y="5609999"/>
            <a:ext cx="1361553" cy="1150052"/>
          </a:xfrm>
          <a:prstGeom prst="rect">
            <a:avLst/>
          </a:prstGeom>
        </p:spPr>
      </p:pic>
      <p:sp>
        <p:nvSpPr>
          <p:cNvPr id="10" name="TextBox 9">
            <a:extLst>
              <a:ext uri="{FF2B5EF4-FFF2-40B4-BE49-F238E27FC236}">
                <a16:creationId xmlns:a16="http://schemas.microsoft.com/office/drawing/2014/main" id="{81E46134-03B7-EF01-28FF-D8A697EBD4F6}"/>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1056707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5EAB48-EB0F-5D56-211F-555FFEEDBA4E}"/>
              </a:ext>
            </a:extLst>
          </p:cNvPr>
          <p:cNvSpPr txBox="1"/>
          <p:nvPr/>
        </p:nvSpPr>
        <p:spPr>
          <a:xfrm>
            <a:off x="1337340" y="1963887"/>
            <a:ext cx="9352959" cy="891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latin typeface="Times New Roman"/>
                <a:cs typeface="Times New Roman"/>
              </a:rPr>
              <a:t>"How to Control Servo Motors with a Raspberry Pi." Digi-Key Electronics, </a:t>
            </a:r>
            <a:r>
              <a:rPr lang="en" sz="1200" u="sng">
                <a:latin typeface="Times New Roman"/>
                <a:cs typeface="Times New Roman"/>
                <a:hlinkClick r:id="rId2"/>
              </a:rPr>
              <a:t>www.digikey.com/en/maker/tutorials/2021/how-to-control-servo-motors-with-a-raspberry-pi</a:t>
            </a:r>
            <a:r>
              <a:rPr lang="en" sz="1200">
                <a:latin typeface="Times New Roman"/>
                <a:cs typeface="Times New Roman"/>
              </a:rPr>
              <a:t>.</a:t>
            </a:r>
            <a:endParaRPr lang="en-US" sz="1200">
              <a:latin typeface="Times New Roman"/>
              <a:cs typeface="Times New Roman"/>
            </a:endParaRPr>
          </a:p>
          <a:p>
            <a:endParaRPr lang="en" sz="1200">
              <a:latin typeface="Times New Roman"/>
              <a:cs typeface="Times New Roman"/>
            </a:endParaRPr>
          </a:p>
          <a:p>
            <a:r>
              <a:rPr lang="en-US" sz="1200">
                <a:latin typeface="Times New Roman"/>
                <a:cs typeface="Times New Roman"/>
              </a:rPr>
              <a:t>"How to Setup Raspberry Pi for Beginners." YouTube, uploaded by </a:t>
            </a:r>
            <a:r>
              <a:rPr lang="en-US" sz="1200" err="1">
                <a:latin typeface="Times New Roman"/>
                <a:cs typeface="Times New Roman"/>
              </a:rPr>
              <a:t>Bytesized_Raspberry_Pi</a:t>
            </a:r>
            <a:r>
              <a:rPr lang="en-US" sz="1200">
                <a:latin typeface="Times New Roman"/>
                <a:cs typeface="Times New Roman"/>
              </a:rPr>
              <a:t>, 23 Dec. 2021, </a:t>
            </a:r>
            <a:r>
              <a:rPr lang="en-US" sz="1200" u="sng">
                <a:latin typeface="Times New Roman"/>
                <a:cs typeface="Times New Roman"/>
                <a:hlinkClick r:id="rId3"/>
              </a:rPr>
              <a:t>youtu.be/N_lbMR6_EBA</a:t>
            </a:r>
            <a:r>
              <a:rPr lang="en-US" sz="1200">
                <a:latin typeface="Times New Roman"/>
                <a:cs typeface="Times New Roman"/>
              </a:rPr>
              <a:t>.</a:t>
            </a:r>
          </a:p>
          <a:p>
            <a:endParaRPr lang="en-US" sz="1200">
              <a:latin typeface="Times New Roman"/>
              <a:cs typeface="Times New Roman"/>
            </a:endParaRPr>
          </a:p>
          <a:p>
            <a:r>
              <a:rPr lang="en-US" sz="1200">
                <a:latin typeface="Times New Roman"/>
                <a:cs typeface="Times New Roman"/>
              </a:rPr>
              <a:t>J. Mark Ruscin, Sunny A. Linnebur, “Aging and Medications - Aging and Medications.” Merck Manual Consumer Version, </a:t>
            </a:r>
            <a:endParaRPr lang="en-US" sz="1200" u="sng">
              <a:solidFill>
                <a:srgbClr val="0070C0"/>
              </a:solidFill>
              <a:latin typeface="Times New Roman"/>
              <a:cs typeface="Times New Roman"/>
            </a:endParaRPr>
          </a:p>
          <a:p>
            <a:r>
              <a:rPr lang="en-US" sz="1200">
                <a:latin typeface="Times New Roman"/>
                <a:cs typeface="Times New Roman"/>
                <a:hlinkClick r:id="rId4"/>
              </a:rPr>
              <a:t>www.merckmanuals.com/home/older-people%E2%80%99s-health-issues/aging-and-medications/aging-and-medications.</a:t>
            </a:r>
            <a:endParaRPr lang="en-US" sz="1200">
              <a:latin typeface="Times New Roman"/>
              <a:cs typeface="Times New Roman"/>
            </a:endParaRPr>
          </a:p>
          <a:p>
            <a:endParaRPr lang="en-US" sz="1200">
              <a:latin typeface="Times New Roman"/>
              <a:cs typeface="Times New Roman"/>
            </a:endParaRPr>
          </a:p>
          <a:p>
            <a:r>
              <a:rPr lang="en-US" sz="1200">
                <a:latin typeface="Times New Roman"/>
                <a:cs typeface="Times New Roman"/>
              </a:rPr>
              <a:t>"Pharmaceutical Packaging Design Tips for Improved Safety." </a:t>
            </a:r>
            <a:r>
              <a:rPr lang="en-US" sz="1200" err="1">
                <a:latin typeface="Times New Roman"/>
                <a:cs typeface="Times New Roman"/>
              </a:rPr>
              <a:t>Luminite</a:t>
            </a:r>
            <a:r>
              <a:rPr lang="en-US" sz="1200">
                <a:latin typeface="Times New Roman"/>
                <a:cs typeface="Times New Roman"/>
              </a:rPr>
              <a:t>, </a:t>
            </a:r>
            <a:r>
              <a:rPr lang="en-US" sz="1200" u="sng">
                <a:latin typeface="Times New Roman"/>
                <a:cs typeface="Times New Roman"/>
                <a:hlinkClick r:id="rId5"/>
              </a:rPr>
              <a:t>blog.luminite.com/blog/pharmaceutical-packaging-design-tips-for-improved-safety</a:t>
            </a:r>
            <a:r>
              <a:rPr lang="en-US" sz="1200">
                <a:latin typeface="Times New Roman"/>
                <a:cs typeface="Times New Roman"/>
              </a:rPr>
              <a:t>.</a:t>
            </a:r>
          </a:p>
          <a:p>
            <a:endParaRPr lang="en-US" sz="1200">
              <a:latin typeface="Times New Roman"/>
              <a:cs typeface="Times New Roman"/>
            </a:endParaRPr>
          </a:p>
          <a:p>
            <a:r>
              <a:rPr lang="en-US" sz="1200">
                <a:latin typeface="Times New Roman"/>
                <a:cs typeface="Times New Roman"/>
              </a:rPr>
              <a:t>“Pill Counting Scales.” </a:t>
            </a:r>
            <a:r>
              <a:rPr lang="en-US" sz="1200" i="1" err="1">
                <a:latin typeface="Times New Roman"/>
                <a:cs typeface="Times New Roman"/>
              </a:rPr>
              <a:t>DSCBalances</a:t>
            </a:r>
            <a:r>
              <a:rPr lang="en-US" sz="1200">
                <a:latin typeface="Times New Roman"/>
                <a:cs typeface="Times New Roman"/>
              </a:rPr>
              <a:t>, </a:t>
            </a:r>
            <a:r>
              <a:rPr lang="en-US" sz="1200" u="sng">
                <a:solidFill>
                  <a:srgbClr val="0070C0"/>
                </a:solidFill>
                <a:latin typeface="Times New Roman"/>
                <a:cs typeface="Times New Roman"/>
                <a:hlinkClick r:id="rId6"/>
              </a:rPr>
              <a:t>www.dscbalances.com/collections/pill-counting-scales.​</a:t>
            </a:r>
            <a:endParaRPr lang="en-US" sz="1200" u="sng">
              <a:solidFill>
                <a:srgbClr val="0070C0"/>
              </a:solidFill>
              <a:latin typeface="Times New Roman"/>
              <a:cs typeface="Times New Roman"/>
            </a:endParaRPr>
          </a:p>
          <a:p>
            <a:endParaRPr lang="en-US" sz="1200">
              <a:latin typeface="Times New Roman"/>
              <a:cs typeface="Times New Roman"/>
            </a:endParaRPr>
          </a:p>
          <a:p>
            <a:r>
              <a:rPr lang="en-US" sz="1200" i="1">
                <a:latin typeface="Times New Roman"/>
                <a:cs typeface="Times New Roman"/>
              </a:rPr>
              <a:t>Ranjit’s Embedded Solutions, “Arduino-based Conveyor Belt Using DC Motor with RPM Control And Object Counting”, YouTube</a:t>
            </a:r>
            <a:r>
              <a:rPr lang="en-US" sz="1200">
                <a:latin typeface="Times New Roman"/>
                <a:cs typeface="Times New Roman"/>
              </a:rPr>
              <a:t>, </a:t>
            </a:r>
            <a:r>
              <a:rPr lang="en-US" sz="1200">
                <a:solidFill>
                  <a:srgbClr val="0070C0"/>
                </a:solidFill>
                <a:latin typeface="Times New Roman"/>
                <a:cs typeface="Times New Roman"/>
                <a:hlinkClick r:id="rId7"/>
              </a:rPr>
              <a:t>www.youtube.com/watch?v=VHAqJ9a7SqI.</a:t>
            </a:r>
            <a:endParaRPr lang="en-US" sz="1200">
              <a:solidFill>
                <a:srgbClr val="0070C0"/>
              </a:solidFill>
              <a:latin typeface="Times New Roman"/>
              <a:cs typeface="Times New Roman"/>
            </a:endParaRPr>
          </a:p>
          <a:p>
            <a:endParaRPr lang="en-US" sz="1500" u="sng">
              <a:latin typeface="Times New Roman"/>
              <a:cs typeface="Times New Roman"/>
            </a:endParaRPr>
          </a:p>
          <a:p>
            <a:r>
              <a:rPr lang="en-US" sz="1200" i="1">
                <a:latin typeface="Times New Roman"/>
                <a:cs typeface="Times New Roman"/>
              </a:rPr>
              <a:t>Rosemont Pharma, </a:t>
            </a:r>
            <a:r>
              <a:rPr lang="en-US" sz="1200">
                <a:latin typeface="Times New Roman"/>
                <a:cs typeface="Times New Roman"/>
              </a:rPr>
              <a:t>“Rosemont: Information For Patients On The Dangers Of Tablet Crushing.”, 14 Oct. 2023, </a:t>
            </a:r>
            <a:r>
              <a:rPr lang="en-US" sz="1200">
                <a:solidFill>
                  <a:srgbClr val="0070C0"/>
                </a:solidFill>
                <a:latin typeface="Times New Roman"/>
                <a:cs typeface="Times New Roman"/>
                <a:hlinkClick r:id="rId8"/>
              </a:rPr>
              <a:t>www.rosemontpharma.com/tablet-crushing/.</a:t>
            </a:r>
            <a:endParaRPr lang="en-US" sz="1200">
              <a:solidFill>
                <a:srgbClr val="0070C0"/>
              </a:solidFill>
              <a:latin typeface="Times New Roman"/>
              <a:cs typeface="Times New Roman"/>
            </a:endParaRPr>
          </a:p>
          <a:p>
            <a:endParaRPr lang="en-US" sz="1500" u="sng">
              <a:latin typeface="Times New Roman"/>
              <a:cs typeface="Times New Roman"/>
            </a:endParaRPr>
          </a:p>
          <a:p>
            <a:r>
              <a:rPr lang="en-US" sz="1200">
                <a:latin typeface="Times New Roman"/>
                <a:cs typeface="Times New Roman"/>
              </a:rPr>
              <a:t>Running SQL Server on Raspberry Pi Using Docker | A 101 Guide." </a:t>
            </a:r>
            <a:r>
              <a:rPr lang="en-US" sz="1200" i="1">
                <a:latin typeface="Times New Roman"/>
                <a:cs typeface="Times New Roman"/>
              </a:rPr>
              <a:t>YouTube</a:t>
            </a:r>
            <a:r>
              <a:rPr lang="en-US" sz="1200">
                <a:latin typeface="Times New Roman"/>
                <a:cs typeface="Times New Roman"/>
              </a:rPr>
              <a:t>, uploaded by </a:t>
            </a:r>
            <a:r>
              <a:rPr lang="en-US" sz="1200" err="1">
                <a:latin typeface="Times New Roman"/>
                <a:cs typeface="Times New Roman"/>
              </a:rPr>
              <a:t>Hevo</a:t>
            </a:r>
            <a:r>
              <a:rPr lang="en-US" sz="1200">
                <a:latin typeface="Times New Roman"/>
                <a:cs typeface="Times New Roman"/>
              </a:rPr>
              <a:t> Data, 31 July 2022,</a:t>
            </a:r>
            <a:r>
              <a:rPr lang="en-US" sz="1200">
                <a:latin typeface="Times New Roman"/>
                <a:cs typeface="Times New Roman"/>
                <a:hlinkClick r:id="rId9"/>
              </a:rPr>
              <a:t> https://youtu.be/uS9VvnJWoxs</a:t>
            </a:r>
            <a:r>
              <a:rPr lang="en-US" sz="1200">
                <a:latin typeface="Times New Roman"/>
                <a:cs typeface="Times New Roman"/>
              </a:rPr>
              <a:t>.</a:t>
            </a:r>
          </a:p>
          <a:p>
            <a:r>
              <a:rPr lang="en" sz="1200">
                <a:latin typeface="Times New Roman"/>
                <a:cs typeface="Times New Roman"/>
              </a:rPr>
              <a:t>UI Bakery. “How to Build a Custom SQL Database GUI | UI Bakery.” </a:t>
            </a:r>
            <a:r>
              <a:rPr lang="en" sz="1200" i="1">
                <a:latin typeface="Times New Roman"/>
                <a:cs typeface="Times New Roman"/>
              </a:rPr>
              <a:t>YouTube</a:t>
            </a:r>
            <a:r>
              <a:rPr lang="en" sz="1200">
                <a:latin typeface="Times New Roman"/>
                <a:cs typeface="Times New Roman"/>
              </a:rPr>
              <a:t>, 20 Oct. 2020, </a:t>
            </a:r>
            <a:r>
              <a:rPr lang="en" sz="1200">
                <a:latin typeface="Times New Roman"/>
                <a:cs typeface="Times New Roman"/>
                <a:hlinkClick r:id="rId10"/>
              </a:rPr>
              <a:t>https://www.youtube.com/watch?v=FGDwVagO1XI</a:t>
            </a:r>
            <a:r>
              <a:rPr lang="en" sz="1200">
                <a:latin typeface="Times New Roman"/>
                <a:cs typeface="Times New Roman"/>
              </a:rPr>
              <a:t>.</a:t>
            </a:r>
            <a:endParaRPr lang="en-US" sz="1200">
              <a:latin typeface="Times New Roman"/>
              <a:cs typeface="Times New Roman"/>
            </a:endParaRPr>
          </a:p>
          <a:p>
            <a:endParaRPr lang="en" sz="1200">
              <a:latin typeface="Times New Roman"/>
              <a:cs typeface="Times New Roman"/>
            </a:endParaRPr>
          </a:p>
          <a:p>
            <a:endParaRPr lang="en-US" sz="1500" u="sng">
              <a:latin typeface="Times New Roman"/>
              <a:cs typeface="Times New Roman"/>
            </a:endParaRPr>
          </a:p>
          <a:p>
            <a:endParaRPr lang="en-US" sz="1500">
              <a:latin typeface="Times New Roman"/>
              <a:cs typeface="Times New Roman"/>
            </a:endParaRPr>
          </a:p>
          <a:p>
            <a:endParaRPr lang="en-US" sz="1200">
              <a:latin typeface="Times New Roman"/>
              <a:cs typeface="Times New Roman"/>
            </a:endParaRPr>
          </a:p>
          <a:p>
            <a:endParaRPr lang="en-US" sz="1500" u="sng">
              <a:latin typeface="Times New Roman"/>
              <a:cs typeface="Times New Roman"/>
            </a:endParaRPr>
          </a:p>
          <a:p>
            <a:endParaRPr lang="en-US">
              <a:cs typeface="Arial"/>
            </a:endParaRPr>
          </a:p>
          <a:p>
            <a:endParaRPr lang="en-US">
              <a:cs typeface="Arial"/>
            </a:endParaRPr>
          </a:p>
          <a:p>
            <a:endParaRPr lang="en-US">
              <a:cs typeface="Arial"/>
            </a:endParaRPr>
          </a:p>
          <a:p>
            <a:endParaRPr lang="en-US">
              <a:cs typeface="Arial"/>
            </a:endParaRPr>
          </a:p>
          <a:p>
            <a:endParaRPr lang="en-US">
              <a:solidFill>
                <a:srgbClr val="000000"/>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p:txBody>
      </p:sp>
      <p:sp>
        <p:nvSpPr>
          <p:cNvPr id="9" name="Title 1">
            <a:extLst>
              <a:ext uri="{FF2B5EF4-FFF2-40B4-BE49-F238E27FC236}">
                <a16:creationId xmlns:a16="http://schemas.microsoft.com/office/drawing/2014/main" id="{ADBFDF35-AD0A-2EE5-46C1-A3772D3382B7}"/>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endParaRPr lang="en-US" sz="5000">
              <a:solidFill>
                <a:srgbClr val="BEB3F9"/>
              </a:solidFill>
              <a:latin typeface="Tenorite"/>
            </a:endParaRPr>
          </a:p>
          <a:p>
            <a:pPr marL="0" marR="0" lvl="0" indent="0" algn="ctr" defTabSz="914400">
              <a:lnSpc>
                <a:spcPct val="90000"/>
              </a:lnSpc>
              <a:spcBef>
                <a:spcPct val="0"/>
              </a:spcBef>
              <a:spcAft>
                <a:spcPts val="0"/>
              </a:spcAft>
              <a:buNone/>
              <a:tabLst/>
              <a:defRPr/>
            </a:pPr>
            <a:r>
              <a:rPr lang="en-US" sz="4000">
                <a:solidFill>
                  <a:srgbClr val="0070C0"/>
                </a:solidFill>
                <a:latin typeface="Tenorite"/>
              </a:rPr>
              <a:t>REFERENCES</a:t>
            </a:r>
            <a:endParaRPr lang="en-US" sz="4000">
              <a:solidFill>
                <a:srgbClr val="0070C0"/>
              </a:solidFill>
            </a:endParaRPr>
          </a:p>
        </p:txBody>
      </p:sp>
      <p:pic>
        <p:nvPicPr>
          <p:cNvPr id="8" name="Picture 7" descr="A black and white line art of a bottle and a pill&#10;&#10;Description automatically generated">
            <a:extLst>
              <a:ext uri="{FF2B5EF4-FFF2-40B4-BE49-F238E27FC236}">
                <a16:creationId xmlns:a16="http://schemas.microsoft.com/office/drawing/2014/main" id="{74EA2937-9315-CF5F-F543-3A5D729F8C09}"/>
              </a:ext>
            </a:extLst>
          </p:cNvPr>
          <p:cNvPicPr>
            <a:picLocks noChangeAspect="1"/>
          </p:cNvPicPr>
          <p:nvPr/>
        </p:nvPicPr>
        <p:blipFill>
          <a:blip r:embed="rId11"/>
          <a:srcRect l="12245" t="16176" r="17687" b="19853"/>
          <a:stretch/>
        </p:blipFill>
        <p:spPr>
          <a:xfrm>
            <a:off x="10848802" y="5609999"/>
            <a:ext cx="1361553" cy="1150052"/>
          </a:xfrm>
          <a:prstGeom prst="rect">
            <a:avLst/>
          </a:prstGeom>
        </p:spPr>
      </p:pic>
      <p:sp>
        <p:nvSpPr>
          <p:cNvPr id="11" name="TextBox 10">
            <a:extLst>
              <a:ext uri="{FF2B5EF4-FFF2-40B4-BE49-F238E27FC236}">
                <a16:creationId xmlns:a16="http://schemas.microsoft.com/office/drawing/2014/main" id="{58A1FBD3-EDEC-2CB5-1B87-FEB50EA5BD2D}"/>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215533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DBFDF35-AD0A-2EE5-46C1-A3772D3382B7}"/>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endParaRPr lang="en-US" sz="5000">
              <a:solidFill>
                <a:srgbClr val="BEB3F9"/>
              </a:solidFill>
              <a:latin typeface="Tenorite"/>
            </a:endParaRPr>
          </a:p>
          <a:p>
            <a:pPr marL="0" marR="0" lvl="0" indent="0" algn="ctr" defTabSz="914400">
              <a:lnSpc>
                <a:spcPct val="90000"/>
              </a:lnSpc>
              <a:spcBef>
                <a:spcPct val="0"/>
              </a:spcBef>
              <a:spcAft>
                <a:spcPts val="0"/>
              </a:spcAft>
              <a:buNone/>
              <a:tabLst/>
              <a:defRPr/>
            </a:pPr>
            <a:r>
              <a:rPr lang="en-US" sz="4000">
                <a:solidFill>
                  <a:srgbClr val="0070C0"/>
                </a:solidFill>
                <a:latin typeface="Tenorite"/>
              </a:rPr>
              <a:t>REFERENCES</a:t>
            </a:r>
            <a:endParaRPr lang="en-US" sz="4000">
              <a:solidFill>
                <a:srgbClr val="0070C0"/>
              </a:solidFill>
            </a:endParaRPr>
          </a:p>
        </p:txBody>
      </p:sp>
      <p:pic>
        <p:nvPicPr>
          <p:cNvPr id="8" name="Picture 7" descr="A black and white line art of a bottle and a pill&#10;&#10;Description automatically generated">
            <a:extLst>
              <a:ext uri="{FF2B5EF4-FFF2-40B4-BE49-F238E27FC236}">
                <a16:creationId xmlns:a16="http://schemas.microsoft.com/office/drawing/2014/main" id="{74EA2937-9315-CF5F-F543-3A5D729F8C09}"/>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11" name="TextBox 10">
            <a:extLst>
              <a:ext uri="{FF2B5EF4-FFF2-40B4-BE49-F238E27FC236}">
                <a16:creationId xmlns:a16="http://schemas.microsoft.com/office/drawing/2014/main" id="{58A1FBD3-EDEC-2CB5-1B87-FEB50EA5BD2D}"/>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3" name="TextBox 2">
            <a:extLst>
              <a:ext uri="{FF2B5EF4-FFF2-40B4-BE49-F238E27FC236}">
                <a16:creationId xmlns:a16="http://schemas.microsoft.com/office/drawing/2014/main" id="{64DD4651-7C47-C1C9-65C3-8FA49EB5E457}"/>
              </a:ext>
            </a:extLst>
          </p:cNvPr>
          <p:cNvSpPr txBox="1"/>
          <p:nvPr/>
        </p:nvSpPr>
        <p:spPr>
          <a:xfrm>
            <a:off x="1337340" y="1963887"/>
            <a:ext cx="9352959" cy="57708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cs typeface="Arial"/>
            </a:endParaRPr>
          </a:p>
          <a:p>
            <a:endParaRPr lang="en-US" sz="1200">
              <a:latin typeface="Times New Roman"/>
              <a:cs typeface="Times New Roman"/>
            </a:endParaRPr>
          </a:p>
          <a:p>
            <a:r>
              <a:rPr lang="en-US" sz="1200">
                <a:latin typeface="Times New Roman"/>
                <a:cs typeface="Times New Roman"/>
              </a:rPr>
              <a:t>Wang, Nathan, “What Is PLA Plastic? Benefits, Uses, and Safety of PLA Material!” </a:t>
            </a:r>
            <a:r>
              <a:rPr lang="en-US" sz="1200" i="1" err="1">
                <a:latin typeface="Times New Roman"/>
                <a:cs typeface="Times New Roman"/>
              </a:rPr>
              <a:t>Onenice</a:t>
            </a:r>
            <a:r>
              <a:rPr lang="en-US" sz="1200" i="1">
                <a:latin typeface="Times New Roman"/>
                <a:cs typeface="Times New Roman"/>
              </a:rPr>
              <a:t> </a:t>
            </a:r>
            <a:r>
              <a:rPr lang="en-US" sz="1200" i="1" err="1">
                <a:latin typeface="Times New Roman"/>
                <a:cs typeface="Times New Roman"/>
              </a:rPr>
              <a:t>Internaional</a:t>
            </a:r>
            <a:r>
              <a:rPr lang="en-US" sz="1200" i="1">
                <a:latin typeface="Times New Roman"/>
                <a:cs typeface="Times New Roman"/>
              </a:rPr>
              <a:t> Co., Ltd.</a:t>
            </a:r>
            <a:r>
              <a:rPr lang="en-US" sz="1200">
                <a:latin typeface="Times New Roman"/>
                <a:cs typeface="Times New Roman"/>
              </a:rPr>
              <a:t>, 30 July 2024, </a:t>
            </a:r>
            <a:r>
              <a:rPr lang="en-US" sz="1200">
                <a:latin typeface="Times New Roman"/>
                <a:cs typeface="Times New Roman"/>
                <a:hlinkClick r:id="rId3"/>
              </a:rPr>
              <a:t>www.geckohaha.com/what-is-pla-plastic/.</a:t>
            </a:r>
          </a:p>
          <a:p>
            <a:endParaRPr lang="en-US" sz="1200">
              <a:latin typeface="Times New Roman"/>
              <a:cs typeface="Times New Roman"/>
            </a:endParaRPr>
          </a:p>
          <a:p>
            <a:r>
              <a:rPr lang="en-US" sz="1200">
                <a:latin typeface="Times New Roman"/>
                <a:cs typeface="Times New Roman"/>
              </a:rPr>
              <a:t>YouTube: Best Automatic Pill Dispensers [November 2021], </a:t>
            </a:r>
            <a:r>
              <a:rPr lang="en-US" sz="1200">
                <a:latin typeface="Times New Roman"/>
                <a:cs typeface="Times New Roman"/>
                <a:hlinkClick r:id="rId4"/>
              </a:rPr>
              <a:t>www.youtube.com/watch?v=ffu1d6DnqjQ.</a:t>
            </a:r>
          </a:p>
          <a:p>
            <a:endParaRPr lang="en-US" sz="1500" u="sng">
              <a:latin typeface="Times New Roman"/>
              <a:cs typeface="Times New Roman"/>
            </a:endParaRPr>
          </a:p>
          <a:p>
            <a:r>
              <a:rPr lang="en-US" sz="1200">
                <a:latin typeface="Times New Roman"/>
                <a:cs typeface="Times New Roman"/>
              </a:rPr>
              <a:t>YouTube: Count Right Pill Counter (J1245n) - Inventory, </a:t>
            </a:r>
            <a:r>
              <a:rPr lang="en-US" sz="1200">
                <a:latin typeface="Times New Roman"/>
                <a:cs typeface="Times New Roman"/>
                <a:hlinkClick r:id="rId5"/>
              </a:rPr>
              <a:t>www.youtube.com/watch?v=l1ECQJ63jCg.</a:t>
            </a:r>
          </a:p>
          <a:p>
            <a:endParaRPr lang="en-US" sz="1200">
              <a:latin typeface="Times New Roman"/>
              <a:cs typeface="Times New Roman"/>
            </a:endParaRPr>
          </a:p>
          <a:p>
            <a:endParaRPr lang="en-US" sz="1200">
              <a:latin typeface="Times New Roman"/>
              <a:cs typeface="Times New Roman"/>
            </a:endParaRPr>
          </a:p>
          <a:p>
            <a:r>
              <a:rPr lang="en-US" sz="1200">
                <a:latin typeface="Times New Roman"/>
                <a:cs typeface="Times New Roman"/>
              </a:rPr>
              <a:t>YouTube: Electronic Tablet Counter: RX 4 Capsule Counter Machine by RX Count, </a:t>
            </a:r>
            <a:r>
              <a:rPr lang="en-US" sz="1200">
                <a:latin typeface="Times New Roman"/>
                <a:cs typeface="Times New Roman"/>
                <a:hlinkClick r:id="rId6"/>
              </a:rPr>
              <a:t>www.youtube.com/watch?v=mO_NhPjw8f0.</a:t>
            </a: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p:txBody>
      </p:sp>
    </p:spTree>
    <p:extLst>
      <p:ext uri="{BB962C8B-B14F-4D97-AF65-F5344CB8AC3E}">
        <p14:creationId xmlns:p14="http://schemas.microsoft.com/office/powerpoint/2010/main" val="867682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466B65-8EFB-D14C-FE70-979C70D18B9C}"/>
              </a:ext>
            </a:extLst>
          </p:cNvPr>
          <p:cNvSpPr>
            <a:spLocks noGrp="1"/>
          </p:cNvSpPr>
          <p:nvPr/>
        </p:nvSpPr>
        <p:spPr>
          <a:xfrm>
            <a:off x="4005134" y="437291"/>
            <a:ext cx="4179570" cy="3457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pPr algn="ctr"/>
            <a:r>
              <a:rPr lang="en-US" sz="5000">
                <a:solidFill>
                  <a:srgbClr val="0070C0"/>
                </a:solidFill>
              </a:rPr>
              <a:t>Thank You</a:t>
            </a:r>
            <a:endParaRPr lang="en-US"/>
          </a:p>
        </p:txBody>
      </p:sp>
      <p:pic>
        <p:nvPicPr>
          <p:cNvPr id="16" name="Picture 15" descr="A black and white line art of a bottle and a pill&#10;&#10;Description automatically generated">
            <a:extLst>
              <a:ext uri="{FF2B5EF4-FFF2-40B4-BE49-F238E27FC236}">
                <a16:creationId xmlns:a16="http://schemas.microsoft.com/office/drawing/2014/main" id="{2168EE12-6D0F-DE76-3592-314E110EA929}"/>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18" name="TextBox 17">
            <a:extLst>
              <a:ext uri="{FF2B5EF4-FFF2-40B4-BE49-F238E27FC236}">
                <a16:creationId xmlns:a16="http://schemas.microsoft.com/office/drawing/2014/main" id="{5141426C-155C-7F81-0582-CFC842BB438F}"/>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4BC406-1584-A7F7-A390-93AAD90F20F3}"/>
              </a:ext>
            </a:extLst>
          </p:cNvPr>
          <p:cNvSpPr txBox="1">
            <a:spLocks/>
          </p:cNvSpPr>
          <p:nvPr/>
        </p:nvSpPr>
        <p:spPr>
          <a:xfrm>
            <a:off x="4142233" y="1109235"/>
            <a:ext cx="4098391" cy="5621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pPr algn="ctr"/>
            <a:r>
              <a:rPr lang="en-US" sz="4000">
                <a:solidFill>
                  <a:srgbClr val="0070C0"/>
                </a:solidFill>
              </a:rPr>
              <a:t>Team &amp; Roles</a:t>
            </a:r>
          </a:p>
        </p:txBody>
      </p:sp>
      <p:pic>
        <p:nvPicPr>
          <p:cNvPr id="4" name="Picture 2">
            <a:extLst>
              <a:ext uri="{FF2B5EF4-FFF2-40B4-BE49-F238E27FC236}">
                <a16:creationId xmlns:a16="http://schemas.microsoft.com/office/drawing/2014/main" id="{4974092B-9715-D4EF-FCB7-57725A0D66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02" r="23857"/>
          <a:stretch/>
        </p:blipFill>
        <p:spPr bwMode="auto">
          <a:xfrm>
            <a:off x="771684" y="1716396"/>
            <a:ext cx="16573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D639C0-74B0-9357-1D5C-FAE821501A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00" r="13168"/>
          <a:stretch/>
        </p:blipFill>
        <p:spPr bwMode="auto">
          <a:xfrm>
            <a:off x="2605167" y="1709653"/>
            <a:ext cx="1657351" cy="2238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3455802-D3BD-7191-59D2-E3F36CAB6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8651" y="1716396"/>
            <a:ext cx="1657349" cy="2238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900FE89D-D1A6-FD2C-6F3D-9B0CC9BC72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370"/>
          <a:stretch/>
        </p:blipFill>
        <p:spPr bwMode="auto">
          <a:xfrm>
            <a:off x="8105615" y="1713913"/>
            <a:ext cx="16573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02E3C0FE-0711-D2EE-0386-8835C85986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39096" y="1723137"/>
            <a:ext cx="1657350" cy="22383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8D9FF96-0E08-02F5-01A7-1291E987476A}"/>
              </a:ext>
            </a:extLst>
          </p:cNvPr>
          <p:cNvSpPr txBox="1"/>
          <p:nvPr/>
        </p:nvSpPr>
        <p:spPr>
          <a:xfrm>
            <a:off x="768968" y="4669984"/>
            <a:ext cx="1662782" cy="877163"/>
          </a:xfrm>
          <a:prstGeom prst="rect">
            <a:avLst/>
          </a:prstGeom>
          <a:noFill/>
        </p:spPr>
        <p:txBody>
          <a:bodyPr wrap="square" lIns="91440" tIns="45720" rIns="91440" bIns="45720" rtlCol="0" anchor="t">
            <a:spAutoFit/>
          </a:bodyPr>
          <a:lstStyle/>
          <a:p>
            <a:pPr marL="285750" indent="-285750">
              <a:buFont typeface="Arial"/>
              <a:buChar char="•"/>
            </a:pPr>
            <a:r>
              <a:rPr lang="en-US" sz="1500">
                <a:solidFill>
                  <a:srgbClr val="000000"/>
                </a:solidFill>
              </a:rPr>
              <a:t>Power Supply</a:t>
            </a:r>
            <a:r>
              <a:rPr lang="en-US">
                <a:solidFill>
                  <a:srgbClr val="000000"/>
                </a:solidFill>
              </a:rPr>
              <a:t> &amp; </a:t>
            </a:r>
            <a:r>
              <a:rPr lang="en-US" sz="1500">
                <a:solidFill>
                  <a:srgbClr val="000000"/>
                </a:solidFill>
              </a:rPr>
              <a:t>Regulation</a:t>
            </a:r>
          </a:p>
          <a:p>
            <a:pPr marL="285750" indent="-285750">
              <a:buFont typeface="Arial"/>
              <a:buChar char="•"/>
            </a:pPr>
            <a:endParaRPr lang="en-US" sz="1500">
              <a:solidFill>
                <a:srgbClr val="000000"/>
              </a:solidFill>
            </a:endParaRPr>
          </a:p>
        </p:txBody>
      </p:sp>
      <p:sp>
        <p:nvSpPr>
          <p:cNvPr id="28" name="TextBox 27">
            <a:extLst>
              <a:ext uri="{FF2B5EF4-FFF2-40B4-BE49-F238E27FC236}">
                <a16:creationId xmlns:a16="http://schemas.microsoft.com/office/drawing/2014/main" id="{1CAF1D78-F40C-A7A7-01C6-9E1ABBFE18F4}"/>
              </a:ext>
            </a:extLst>
          </p:cNvPr>
          <p:cNvSpPr txBox="1"/>
          <p:nvPr/>
        </p:nvSpPr>
        <p:spPr>
          <a:xfrm>
            <a:off x="868839" y="3962911"/>
            <a:ext cx="1463040" cy="707886"/>
          </a:xfrm>
          <a:prstGeom prst="rect">
            <a:avLst/>
          </a:prstGeom>
          <a:noFill/>
        </p:spPr>
        <p:txBody>
          <a:bodyPr wrap="square" rtlCol="0">
            <a:spAutoFit/>
          </a:bodyPr>
          <a:lstStyle/>
          <a:p>
            <a:pPr algn="ctr"/>
            <a:r>
              <a:rPr lang="en-US" sz="2000">
                <a:solidFill>
                  <a:srgbClr val="000000"/>
                </a:solidFill>
              </a:rPr>
              <a:t>Jonathan Cerniaz</a:t>
            </a:r>
          </a:p>
        </p:txBody>
      </p:sp>
      <p:sp>
        <p:nvSpPr>
          <p:cNvPr id="30" name="TextBox 29">
            <a:extLst>
              <a:ext uri="{FF2B5EF4-FFF2-40B4-BE49-F238E27FC236}">
                <a16:creationId xmlns:a16="http://schemas.microsoft.com/office/drawing/2014/main" id="{2DF704A5-D2FA-FCF4-51AB-00F6D87CA638}"/>
              </a:ext>
            </a:extLst>
          </p:cNvPr>
          <p:cNvSpPr txBox="1"/>
          <p:nvPr/>
        </p:nvSpPr>
        <p:spPr>
          <a:xfrm>
            <a:off x="2702327" y="3962912"/>
            <a:ext cx="1463040" cy="707886"/>
          </a:xfrm>
          <a:prstGeom prst="rect">
            <a:avLst/>
          </a:prstGeom>
          <a:noFill/>
        </p:spPr>
        <p:txBody>
          <a:bodyPr wrap="square" rtlCol="0">
            <a:spAutoFit/>
          </a:bodyPr>
          <a:lstStyle/>
          <a:p>
            <a:pPr algn="ctr"/>
            <a:r>
              <a:rPr lang="en-US" sz="2000">
                <a:solidFill>
                  <a:srgbClr val="000000"/>
                </a:solidFill>
              </a:rPr>
              <a:t>Jehmel</a:t>
            </a:r>
          </a:p>
          <a:p>
            <a:pPr algn="ctr"/>
            <a:r>
              <a:rPr lang="en-US" sz="2000">
                <a:solidFill>
                  <a:srgbClr val="000000"/>
                </a:solidFill>
              </a:rPr>
              <a:t>Espiritu</a:t>
            </a:r>
          </a:p>
        </p:txBody>
      </p:sp>
      <p:sp>
        <p:nvSpPr>
          <p:cNvPr id="32" name="TextBox 31">
            <a:extLst>
              <a:ext uri="{FF2B5EF4-FFF2-40B4-BE49-F238E27FC236}">
                <a16:creationId xmlns:a16="http://schemas.microsoft.com/office/drawing/2014/main" id="{5FAC84EE-54E3-A7EE-539C-F3227A667586}"/>
              </a:ext>
            </a:extLst>
          </p:cNvPr>
          <p:cNvSpPr txBox="1"/>
          <p:nvPr/>
        </p:nvSpPr>
        <p:spPr>
          <a:xfrm>
            <a:off x="4543279" y="3955440"/>
            <a:ext cx="1455570" cy="707886"/>
          </a:xfrm>
          <a:prstGeom prst="rect">
            <a:avLst/>
          </a:prstGeom>
          <a:noFill/>
        </p:spPr>
        <p:txBody>
          <a:bodyPr wrap="square" rtlCol="0">
            <a:spAutoFit/>
          </a:bodyPr>
          <a:lstStyle/>
          <a:p>
            <a:pPr algn="ctr"/>
            <a:r>
              <a:rPr lang="en-US" sz="2000">
                <a:solidFill>
                  <a:srgbClr val="000000"/>
                </a:solidFill>
              </a:rPr>
              <a:t>Jeremy Espiritu</a:t>
            </a:r>
          </a:p>
        </p:txBody>
      </p:sp>
      <p:sp>
        <p:nvSpPr>
          <p:cNvPr id="34" name="TextBox 33">
            <a:extLst>
              <a:ext uri="{FF2B5EF4-FFF2-40B4-BE49-F238E27FC236}">
                <a16:creationId xmlns:a16="http://schemas.microsoft.com/office/drawing/2014/main" id="{C2F06B38-C448-85B2-7B9C-61C87BB45189}"/>
              </a:ext>
            </a:extLst>
          </p:cNvPr>
          <p:cNvSpPr txBox="1"/>
          <p:nvPr/>
        </p:nvSpPr>
        <p:spPr>
          <a:xfrm>
            <a:off x="6369282" y="3962910"/>
            <a:ext cx="1463040" cy="707886"/>
          </a:xfrm>
          <a:prstGeom prst="rect">
            <a:avLst/>
          </a:prstGeom>
          <a:noFill/>
        </p:spPr>
        <p:txBody>
          <a:bodyPr wrap="square" rtlCol="0">
            <a:spAutoFit/>
          </a:bodyPr>
          <a:lstStyle/>
          <a:p>
            <a:pPr algn="ctr"/>
            <a:r>
              <a:rPr lang="en-US" sz="2000">
                <a:solidFill>
                  <a:srgbClr val="000000"/>
                </a:solidFill>
              </a:rPr>
              <a:t>Joseph Guzman</a:t>
            </a:r>
          </a:p>
        </p:txBody>
      </p:sp>
      <p:sp>
        <p:nvSpPr>
          <p:cNvPr id="36" name="TextBox 35">
            <a:extLst>
              <a:ext uri="{FF2B5EF4-FFF2-40B4-BE49-F238E27FC236}">
                <a16:creationId xmlns:a16="http://schemas.microsoft.com/office/drawing/2014/main" id="{940E3014-BC66-0461-A37A-EF183BD7EF1E}"/>
              </a:ext>
            </a:extLst>
          </p:cNvPr>
          <p:cNvSpPr txBox="1"/>
          <p:nvPr/>
        </p:nvSpPr>
        <p:spPr>
          <a:xfrm>
            <a:off x="8202770" y="3962914"/>
            <a:ext cx="1463040" cy="707886"/>
          </a:xfrm>
          <a:prstGeom prst="rect">
            <a:avLst/>
          </a:prstGeom>
          <a:noFill/>
        </p:spPr>
        <p:txBody>
          <a:bodyPr wrap="square" rtlCol="0">
            <a:spAutoFit/>
          </a:bodyPr>
          <a:lstStyle/>
          <a:p>
            <a:pPr algn="ctr"/>
            <a:r>
              <a:rPr lang="en-US" sz="2000">
                <a:solidFill>
                  <a:srgbClr val="000000"/>
                </a:solidFill>
              </a:rPr>
              <a:t>Afzal </a:t>
            </a:r>
          </a:p>
          <a:p>
            <a:pPr algn="ctr"/>
            <a:r>
              <a:rPr lang="en-US" sz="2000">
                <a:solidFill>
                  <a:srgbClr val="000000"/>
                </a:solidFill>
              </a:rPr>
              <a:t>Hakim</a:t>
            </a:r>
          </a:p>
        </p:txBody>
      </p:sp>
      <p:sp>
        <p:nvSpPr>
          <p:cNvPr id="38" name="TextBox 37">
            <a:extLst>
              <a:ext uri="{FF2B5EF4-FFF2-40B4-BE49-F238E27FC236}">
                <a16:creationId xmlns:a16="http://schemas.microsoft.com/office/drawing/2014/main" id="{DA1966F8-C7E6-FB30-E208-9455B64A4624}"/>
              </a:ext>
            </a:extLst>
          </p:cNvPr>
          <p:cNvSpPr txBox="1"/>
          <p:nvPr/>
        </p:nvSpPr>
        <p:spPr>
          <a:xfrm>
            <a:off x="10036251" y="3962914"/>
            <a:ext cx="1463040" cy="707886"/>
          </a:xfrm>
          <a:prstGeom prst="rect">
            <a:avLst/>
          </a:prstGeom>
          <a:noFill/>
        </p:spPr>
        <p:txBody>
          <a:bodyPr wrap="square" rtlCol="0">
            <a:spAutoFit/>
          </a:bodyPr>
          <a:lstStyle/>
          <a:p>
            <a:pPr algn="ctr"/>
            <a:r>
              <a:rPr lang="en-US" sz="2000">
                <a:solidFill>
                  <a:srgbClr val="000000"/>
                </a:solidFill>
              </a:rPr>
              <a:t>Lee Roger</a:t>
            </a:r>
          </a:p>
          <a:p>
            <a:pPr algn="ctr"/>
            <a:r>
              <a:rPr lang="en-US" sz="2000" b="0" i="0" u="none" strike="noStrike">
                <a:solidFill>
                  <a:srgbClr val="000000"/>
                </a:solidFill>
                <a:effectLst/>
              </a:rPr>
              <a:t>Ordinario</a:t>
            </a:r>
            <a:endParaRPr lang="en-US" sz="2000">
              <a:solidFill>
                <a:srgbClr val="000000"/>
              </a:solidFill>
            </a:endParaRPr>
          </a:p>
        </p:txBody>
      </p:sp>
      <p:pic>
        <p:nvPicPr>
          <p:cNvPr id="10" name="Picture 9" descr="A person smiling for a selfie&#10;&#10;Description automatically generated">
            <a:extLst>
              <a:ext uri="{FF2B5EF4-FFF2-40B4-BE49-F238E27FC236}">
                <a16:creationId xmlns:a16="http://schemas.microsoft.com/office/drawing/2014/main" id="{C13C0DE2-0103-CCBD-204D-CE64CBAD593F}"/>
              </a:ext>
            </a:extLst>
          </p:cNvPr>
          <p:cNvPicPr>
            <a:picLocks noChangeAspect="1"/>
          </p:cNvPicPr>
          <p:nvPr/>
        </p:nvPicPr>
        <p:blipFill>
          <a:blip r:embed="rId8"/>
          <a:srcRect l="-791" t="5917" r="-395" b="592"/>
          <a:stretch/>
        </p:blipFill>
        <p:spPr>
          <a:xfrm>
            <a:off x="6191429" y="1712521"/>
            <a:ext cx="1824543" cy="2247707"/>
          </a:xfrm>
          <a:prstGeom prst="rect">
            <a:avLst/>
          </a:prstGeom>
        </p:spPr>
      </p:pic>
      <p:sp>
        <p:nvSpPr>
          <p:cNvPr id="7" name="TextBox 17">
            <a:extLst>
              <a:ext uri="{FF2B5EF4-FFF2-40B4-BE49-F238E27FC236}">
                <a16:creationId xmlns:a16="http://schemas.microsoft.com/office/drawing/2014/main" id="{2EB73874-7BA0-6F9E-2EED-865DA325D8FD}"/>
              </a:ext>
            </a:extLst>
          </p:cNvPr>
          <p:cNvSpPr txBox="1"/>
          <p:nvPr/>
        </p:nvSpPr>
        <p:spPr>
          <a:xfrm>
            <a:off x="2523910" y="4701574"/>
            <a:ext cx="1826685" cy="7848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500">
                <a:solidFill>
                  <a:srgbClr val="000000"/>
                </a:solidFill>
              </a:rPr>
              <a:t>Software Development   of Interface</a:t>
            </a:r>
          </a:p>
        </p:txBody>
      </p:sp>
      <p:sp>
        <p:nvSpPr>
          <p:cNvPr id="11" name="TextBox 19">
            <a:extLst>
              <a:ext uri="{FF2B5EF4-FFF2-40B4-BE49-F238E27FC236}">
                <a16:creationId xmlns:a16="http://schemas.microsoft.com/office/drawing/2014/main" id="{1F2EA6C6-C3A5-4B73-C337-717A4A8A872B}"/>
              </a:ext>
            </a:extLst>
          </p:cNvPr>
          <p:cNvSpPr txBox="1"/>
          <p:nvPr/>
        </p:nvSpPr>
        <p:spPr>
          <a:xfrm>
            <a:off x="8106622" y="4699401"/>
            <a:ext cx="1660818"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1500">
                <a:solidFill>
                  <a:srgbClr val="000000"/>
                </a:solidFill>
              </a:rPr>
              <a:t>Log tracking and Security</a:t>
            </a:r>
            <a:endParaRPr lang="en-US" sz="1500"/>
          </a:p>
        </p:txBody>
      </p:sp>
      <p:sp>
        <p:nvSpPr>
          <p:cNvPr id="12" name="TextBox 21">
            <a:extLst>
              <a:ext uri="{FF2B5EF4-FFF2-40B4-BE49-F238E27FC236}">
                <a16:creationId xmlns:a16="http://schemas.microsoft.com/office/drawing/2014/main" id="{49D3DF13-F686-7885-6DB4-428942FBF656}"/>
              </a:ext>
            </a:extLst>
          </p:cNvPr>
          <p:cNvSpPr txBox="1"/>
          <p:nvPr/>
        </p:nvSpPr>
        <p:spPr>
          <a:xfrm>
            <a:off x="9939096" y="4669984"/>
            <a:ext cx="1640346" cy="7848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a:solidFill>
                  <a:srgbClr val="000000"/>
                </a:solidFill>
              </a:rPr>
              <a:t>Pill Storage System and Organization</a:t>
            </a:r>
          </a:p>
        </p:txBody>
      </p:sp>
      <p:sp>
        <p:nvSpPr>
          <p:cNvPr id="13" name="TextBox 23">
            <a:extLst>
              <a:ext uri="{FF2B5EF4-FFF2-40B4-BE49-F238E27FC236}">
                <a16:creationId xmlns:a16="http://schemas.microsoft.com/office/drawing/2014/main" id="{FBFA847B-2CA0-417A-D7E9-1369EAA2FB11}"/>
              </a:ext>
            </a:extLst>
          </p:cNvPr>
          <p:cNvSpPr txBox="1"/>
          <p:nvPr/>
        </p:nvSpPr>
        <p:spPr>
          <a:xfrm>
            <a:off x="4436105" y="4701574"/>
            <a:ext cx="1833356"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a:solidFill>
                  <a:srgbClr val="000000"/>
                </a:solidFill>
              </a:rPr>
              <a:t>Software</a:t>
            </a:r>
            <a:r>
              <a:rPr lang="en-US" sz="1500"/>
              <a:t> Development   of Interface</a:t>
            </a:r>
          </a:p>
          <a:p>
            <a:pPr marL="285750" indent="-285750">
              <a:buFont typeface="Arial" panose="020B0604020202020204" pitchFamily="34" charset="0"/>
              <a:buChar char="•"/>
            </a:pPr>
            <a:endParaRPr lang="en-US" sz="1500"/>
          </a:p>
        </p:txBody>
      </p:sp>
      <p:sp>
        <p:nvSpPr>
          <p:cNvPr id="14" name="TextBox 17">
            <a:extLst>
              <a:ext uri="{FF2B5EF4-FFF2-40B4-BE49-F238E27FC236}">
                <a16:creationId xmlns:a16="http://schemas.microsoft.com/office/drawing/2014/main" id="{12D47A2A-9AEF-92C0-580C-DF10D75AA289}"/>
              </a:ext>
            </a:extLst>
          </p:cNvPr>
          <p:cNvSpPr txBox="1"/>
          <p:nvPr/>
        </p:nvSpPr>
        <p:spPr>
          <a:xfrm>
            <a:off x="6189748" y="4670682"/>
            <a:ext cx="1826685"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Sans-Serif"/>
              <a:buChar char="•"/>
            </a:pPr>
            <a:r>
              <a:rPr lang="en-US" sz="1500">
                <a:solidFill>
                  <a:srgbClr val="000000"/>
                </a:solidFill>
              </a:rPr>
              <a:t>3D Designing and </a:t>
            </a:r>
            <a:r>
              <a:rPr lang="en-US" sz="1500"/>
              <a:t>Motor Testing for dispense mechanism</a:t>
            </a:r>
          </a:p>
        </p:txBody>
      </p:sp>
    </p:spTree>
    <p:extLst>
      <p:ext uri="{BB962C8B-B14F-4D97-AF65-F5344CB8AC3E}">
        <p14:creationId xmlns:p14="http://schemas.microsoft.com/office/powerpoint/2010/main" val="2018400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FC74B6C-7320-55AD-4055-62A44465173B}"/>
              </a:ext>
            </a:extLst>
          </p:cNvPr>
          <p:cNvSpPr txBox="1"/>
          <p:nvPr/>
        </p:nvSpPr>
        <p:spPr>
          <a:xfrm>
            <a:off x="6315039" y="2118555"/>
            <a:ext cx="510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rgbClr val="0070C0"/>
                </a:solidFill>
              </a:rPr>
              <a:t>EXECUTIVE SUMMARY</a:t>
            </a:r>
            <a:endParaRPr lang="en-US">
              <a:solidFill>
                <a:srgbClr val="0070C0"/>
              </a:solidFill>
            </a:endParaRPr>
          </a:p>
        </p:txBody>
      </p:sp>
      <p:sp>
        <p:nvSpPr>
          <p:cNvPr id="19" name="TextBox 18">
            <a:extLst>
              <a:ext uri="{FF2B5EF4-FFF2-40B4-BE49-F238E27FC236}">
                <a16:creationId xmlns:a16="http://schemas.microsoft.com/office/drawing/2014/main" id="{6BFE5DD5-846D-0BA9-3FDB-115ACAB56339}"/>
              </a:ext>
            </a:extLst>
          </p:cNvPr>
          <p:cNvSpPr txBox="1"/>
          <p:nvPr/>
        </p:nvSpPr>
        <p:spPr>
          <a:xfrm>
            <a:off x="6590673" y="2901933"/>
            <a:ext cx="454284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Dr. Pill is an automatic pill dispenser that simplifies medication management. Our device aims to facilitate the process by freeing up more time for doctors and allowing patients to take their medication accurately by eliminating the common issue of medication errors and missed dosages. </a:t>
            </a:r>
          </a:p>
          <a:p>
            <a:pPr algn="ctr"/>
            <a:r>
              <a:rPr lang="en-US"/>
              <a:t>Designated for pharmacies, nursing homes, personal households.</a:t>
            </a:r>
          </a:p>
          <a:p>
            <a:pPr algn="ctr"/>
            <a:endParaRPr lang="en-US"/>
          </a:p>
          <a:p>
            <a:pPr algn="ctr"/>
            <a:endParaRPr lang="en-US">
              <a:solidFill>
                <a:srgbClr val="898989"/>
              </a:solidFill>
            </a:endParaRPr>
          </a:p>
          <a:p>
            <a:pPr algn="ctr"/>
            <a:endParaRPr lang="en-US">
              <a:solidFill>
                <a:srgbClr val="898989"/>
              </a:solidFill>
            </a:endParaRPr>
          </a:p>
          <a:p>
            <a:pPr algn="ctr"/>
            <a:endParaRPr lang="en-US">
              <a:solidFill>
                <a:srgbClr val="898989"/>
              </a:solidFill>
            </a:endParaRPr>
          </a:p>
          <a:p>
            <a:pPr algn="ctr"/>
            <a:endParaRPr lang="en-US">
              <a:solidFill>
                <a:srgbClr val="898989"/>
              </a:solidFill>
            </a:endParaRPr>
          </a:p>
        </p:txBody>
      </p:sp>
      <p:pic>
        <p:nvPicPr>
          <p:cNvPr id="4" name="Picture 3" descr="A black and white line art of a bottle and a pill&#10;&#10;Description automatically generated">
            <a:extLst>
              <a:ext uri="{FF2B5EF4-FFF2-40B4-BE49-F238E27FC236}">
                <a16:creationId xmlns:a16="http://schemas.microsoft.com/office/drawing/2014/main" id="{A5560916-188B-A416-59E7-0ECCDCE99F76}"/>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6" name="TextBox 5">
            <a:extLst>
              <a:ext uri="{FF2B5EF4-FFF2-40B4-BE49-F238E27FC236}">
                <a16:creationId xmlns:a16="http://schemas.microsoft.com/office/drawing/2014/main" id="{8F30283D-2780-DD1D-A577-1882657F5DA8}"/>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224145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FD8667-2294-E177-44C9-CFBA75F1ADD2}"/>
              </a:ext>
            </a:extLst>
          </p:cNvPr>
          <p:cNvSpPr>
            <a:spLocks noGrp="1"/>
          </p:cNvSpPr>
          <p:nvPr>
            <p:ph type="title"/>
          </p:nvPr>
        </p:nvSpPr>
        <p:spPr/>
        <p:txBody>
          <a:bodyPr>
            <a:noAutofit/>
          </a:bodyPr>
          <a:lstStyle/>
          <a:p>
            <a:r>
              <a:rPr lang="en-US" sz="4000">
                <a:solidFill>
                  <a:srgbClr val="0070C0"/>
                </a:solidFill>
              </a:rPr>
              <a:t>Dispense Mechanism</a:t>
            </a:r>
            <a:endParaRPr lang="en-US"/>
          </a:p>
        </p:txBody>
      </p:sp>
      <p:sp>
        <p:nvSpPr>
          <p:cNvPr id="5" name="Content Placeholder 4">
            <a:extLst>
              <a:ext uri="{FF2B5EF4-FFF2-40B4-BE49-F238E27FC236}">
                <a16:creationId xmlns:a16="http://schemas.microsoft.com/office/drawing/2014/main" id="{70FAE0FF-EF47-3452-DEF8-7133F581C5F0}"/>
              </a:ext>
            </a:extLst>
          </p:cNvPr>
          <p:cNvSpPr>
            <a:spLocks noGrp="1"/>
          </p:cNvSpPr>
          <p:nvPr>
            <p:ph sz="half" idx="14"/>
          </p:nvPr>
        </p:nvSpPr>
        <p:spPr>
          <a:xfrm>
            <a:off x="1338794" y="2692012"/>
            <a:ext cx="5480890" cy="3767658"/>
          </a:xfrm>
        </p:spPr>
        <p:txBody>
          <a:bodyPr vert="horz" lIns="91440" tIns="0" rIns="91440" bIns="45720" rtlCol="0" anchor="t">
            <a:normAutofit lnSpcReduction="10000"/>
          </a:bodyPr>
          <a:lstStyle/>
          <a:p>
            <a:pPr marL="285750" indent="-285750">
              <a:buFont typeface="Arial" panose="020B0604020202020204" pitchFamily="34" charset="0"/>
              <a:buChar char="•"/>
            </a:pPr>
            <a:r>
              <a:rPr lang="en-US"/>
              <a:t>Two Modes: Refill and On-demand </a:t>
            </a:r>
          </a:p>
          <a:p>
            <a:pPr marL="568960" lvl="1" indent="-285750">
              <a:buFont typeface="Courier New" panose="02070309020205020404" pitchFamily="49" charset="0"/>
              <a:buChar char="o"/>
            </a:pPr>
            <a:r>
              <a:rPr lang="en-US"/>
              <a:t>Refill: continuous dispensing of multiple pills of the same type</a:t>
            </a:r>
          </a:p>
          <a:p>
            <a:pPr marL="568960" lvl="1" indent="-285750">
              <a:buFont typeface="Courier New" panose="02070309020205020404" pitchFamily="49" charset="0"/>
              <a:buChar char="o"/>
            </a:pPr>
            <a:r>
              <a:rPr lang="en-US"/>
              <a:t>On-demand: Needed number of dosage dispensed at scheduled time</a:t>
            </a:r>
          </a:p>
          <a:p>
            <a:pPr marL="285750" indent="-285750">
              <a:buFont typeface="Arial" panose="020B0604020202020204" pitchFamily="34" charset="0"/>
              <a:buChar char="•"/>
            </a:pPr>
            <a:r>
              <a:rPr lang="en-US"/>
              <a:t>Object Recognition</a:t>
            </a:r>
          </a:p>
          <a:p>
            <a:pPr marL="568960" lvl="1">
              <a:buFont typeface="Courier New" panose="02070309020205020404" pitchFamily="49" charset="0"/>
              <a:buChar char="o"/>
            </a:pPr>
            <a:r>
              <a:rPr lang="en-US">
                <a:ea typeface="+mn-lt"/>
                <a:cs typeface="+mn-lt"/>
              </a:rPr>
              <a:t>To verify pill characteristics (color, size, pill shape, markings)</a:t>
            </a:r>
          </a:p>
          <a:p>
            <a:pPr marL="285750" indent="-285750">
              <a:buFont typeface="Arial" panose="020B0604020202020204" pitchFamily="34" charset="0"/>
              <a:buChar char="•"/>
            </a:pPr>
            <a:r>
              <a:rPr lang="en-US">
                <a:ea typeface="+mn-lt"/>
                <a:cs typeface="+mn-lt"/>
              </a:rPr>
              <a:t>Loading Mechanism for Grid</a:t>
            </a:r>
          </a:p>
          <a:p>
            <a:pPr marL="568960" lvl="1">
              <a:buFont typeface="Courier New" panose="02070309020205020404" pitchFamily="49" charset="0"/>
              <a:buChar char="o"/>
            </a:pPr>
            <a:r>
              <a:rPr lang="en-US"/>
              <a:t>Use of Clear Prescription Bottles for visibility</a:t>
            </a:r>
          </a:p>
          <a:p>
            <a:pPr marL="568960" lvl="1">
              <a:buFont typeface="Courier New" panose="02070309020205020404" pitchFamily="49" charset="0"/>
              <a:buChar char="o"/>
            </a:pPr>
            <a:r>
              <a:rPr lang="en-US"/>
              <a:t>Cross-contamination Prevention </a:t>
            </a:r>
          </a:p>
          <a:p>
            <a:pPr marL="568960" lvl="1" indent="-285750">
              <a:buFont typeface="Courier New,monospace" panose="020B0604020202020204" pitchFamily="34" charset="0"/>
              <a:buChar char="o"/>
            </a:pPr>
            <a:endParaRPr lang="en-US"/>
          </a:p>
          <a:p>
            <a:pPr marL="283210" lvl="1" indent="0">
              <a:buNone/>
            </a:pPr>
            <a:endParaRPr lang="en-US"/>
          </a:p>
          <a:p>
            <a:pPr marL="568960" lvl="1" indent="-285750">
              <a:buFont typeface="Courier New" panose="020B0604020202020204" pitchFamily="34" charset="0"/>
              <a:buChar char="o"/>
            </a:pPr>
            <a:endParaRPr lang="en-US"/>
          </a:p>
          <a:p>
            <a:pPr marL="285750" indent="-285750">
              <a:buFont typeface="Calibri" panose="020B0604020202020204" pitchFamily="34" charset="0"/>
              <a:buChar char="-"/>
            </a:pPr>
            <a:endParaRPr lang="en-US"/>
          </a:p>
          <a:p>
            <a:pPr marL="283210" lvl="1" indent="0">
              <a:buNone/>
            </a:pPr>
            <a:endParaRPr lang="en-US"/>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9" name="Picture 8" descr="A black and white line art of a bottle and a pill&#10;&#10;Description automatically generated">
            <a:extLst>
              <a:ext uri="{FF2B5EF4-FFF2-40B4-BE49-F238E27FC236}">
                <a16:creationId xmlns:a16="http://schemas.microsoft.com/office/drawing/2014/main" id="{72B8BCAB-DF0B-609D-8E98-2216BCDE8FE2}"/>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16" name="TextBox 15">
            <a:extLst>
              <a:ext uri="{FF2B5EF4-FFF2-40B4-BE49-F238E27FC236}">
                <a16:creationId xmlns:a16="http://schemas.microsoft.com/office/drawing/2014/main" id="{8C1AF071-9463-C352-07BA-DDC342560ED3}"/>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8" name="Text Placeholder 7">
            <a:extLst>
              <a:ext uri="{FF2B5EF4-FFF2-40B4-BE49-F238E27FC236}">
                <a16:creationId xmlns:a16="http://schemas.microsoft.com/office/drawing/2014/main" id="{4C5EF477-BC75-219A-BBB6-E550BFC2A500}"/>
              </a:ext>
            </a:extLst>
          </p:cNvPr>
          <p:cNvSpPr>
            <a:spLocks noGrp="1"/>
          </p:cNvSpPr>
          <p:nvPr>
            <p:ph type="body" idx="1"/>
          </p:nvPr>
        </p:nvSpPr>
        <p:spPr>
          <a:xfrm>
            <a:off x="1341120" y="2340945"/>
            <a:ext cx="2722880" cy="351284"/>
          </a:xfrm>
        </p:spPr>
        <p:txBody>
          <a:bodyPr/>
          <a:lstStyle/>
          <a:p>
            <a:r>
              <a:rPr lang="en-US"/>
              <a:t>Features</a:t>
            </a:r>
          </a:p>
        </p:txBody>
      </p:sp>
      <p:pic>
        <p:nvPicPr>
          <p:cNvPr id="3" name="Picture 2" descr="A plastic container with a lid&#10;&#10;Description automatically generated">
            <a:extLst>
              <a:ext uri="{FF2B5EF4-FFF2-40B4-BE49-F238E27FC236}">
                <a16:creationId xmlns:a16="http://schemas.microsoft.com/office/drawing/2014/main" id="{C03B9FE0-1F47-37F3-F7DA-DD56B2A3800E}"/>
              </a:ext>
            </a:extLst>
          </p:cNvPr>
          <p:cNvPicPr>
            <a:picLocks noChangeAspect="1"/>
          </p:cNvPicPr>
          <p:nvPr/>
        </p:nvPicPr>
        <p:blipFill>
          <a:blip r:embed="rId4"/>
          <a:stretch>
            <a:fillRect/>
          </a:stretch>
        </p:blipFill>
        <p:spPr>
          <a:xfrm>
            <a:off x="7465878" y="932479"/>
            <a:ext cx="1083160" cy="2797446"/>
          </a:xfrm>
          <a:prstGeom prst="rect">
            <a:avLst/>
          </a:prstGeom>
        </p:spPr>
      </p:pic>
      <p:sp>
        <p:nvSpPr>
          <p:cNvPr id="4" name="Content Placeholder 4">
            <a:extLst>
              <a:ext uri="{FF2B5EF4-FFF2-40B4-BE49-F238E27FC236}">
                <a16:creationId xmlns:a16="http://schemas.microsoft.com/office/drawing/2014/main" id="{C64054AE-EDA8-7D6E-AEA6-B7BBBD9DB254}"/>
              </a:ext>
            </a:extLst>
          </p:cNvPr>
          <p:cNvSpPr txBox="1">
            <a:spLocks/>
          </p:cNvSpPr>
          <p:nvPr/>
        </p:nvSpPr>
        <p:spPr>
          <a:xfrm>
            <a:off x="9217100" y="1955843"/>
            <a:ext cx="1903365" cy="1778709"/>
          </a:xfrm>
          <a:prstGeom prst="rect">
            <a:avLst/>
          </a:prstGeom>
        </p:spPr>
        <p:txBody>
          <a:bodyPr vert="horz" lIns="91440" tIns="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626110" lvl="1" indent="-342900">
              <a:buFont typeface="+mj-lt"/>
              <a:buAutoNum type="arabicPeriod"/>
            </a:pPr>
            <a:endParaRPr lang="en-US"/>
          </a:p>
          <a:p>
            <a:pPr marL="285750" indent="-285750">
              <a:buFont typeface="Calibri" panose="020B0604020202020204" pitchFamily="34" charset="0"/>
              <a:buChar char="-"/>
            </a:pPr>
            <a:endParaRPr lang="en-US"/>
          </a:p>
          <a:p>
            <a:pPr marL="283210" lvl="1" indent="0">
              <a:buFont typeface="Arial" panose="020B0604020202020204" pitchFamily="34" charset="0"/>
              <a:buNone/>
            </a:pPr>
            <a:endParaRPr lang="en-US"/>
          </a:p>
        </p:txBody>
      </p:sp>
      <p:pic>
        <p:nvPicPr>
          <p:cNvPr id="6" name="Picture 5" descr="A black arrows in a square&#10;&#10;Description automatically generated">
            <a:extLst>
              <a:ext uri="{FF2B5EF4-FFF2-40B4-BE49-F238E27FC236}">
                <a16:creationId xmlns:a16="http://schemas.microsoft.com/office/drawing/2014/main" id="{BBAD3515-A17A-58BE-FA78-041B3AAB9F24}"/>
              </a:ext>
            </a:extLst>
          </p:cNvPr>
          <p:cNvPicPr>
            <a:picLocks noChangeAspect="1"/>
          </p:cNvPicPr>
          <p:nvPr/>
        </p:nvPicPr>
        <p:blipFill>
          <a:blip r:embed="rId5"/>
          <a:stretch>
            <a:fillRect/>
          </a:stretch>
        </p:blipFill>
        <p:spPr>
          <a:xfrm>
            <a:off x="7463991" y="3991069"/>
            <a:ext cx="2454673" cy="2467070"/>
          </a:xfrm>
          <a:prstGeom prst="rect">
            <a:avLst/>
          </a:prstGeom>
        </p:spPr>
      </p:pic>
      <p:pic>
        <p:nvPicPr>
          <p:cNvPr id="10" name="Picture 9">
            <a:extLst>
              <a:ext uri="{FF2B5EF4-FFF2-40B4-BE49-F238E27FC236}">
                <a16:creationId xmlns:a16="http://schemas.microsoft.com/office/drawing/2014/main" id="{3B131849-6D6A-402B-AB7C-CFC035ED54CF}"/>
              </a:ext>
            </a:extLst>
          </p:cNvPr>
          <p:cNvPicPr>
            <a:picLocks noChangeAspect="1"/>
          </p:cNvPicPr>
          <p:nvPr/>
        </p:nvPicPr>
        <p:blipFill>
          <a:blip r:embed="rId6"/>
          <a:stretch>
            <a:fillRect/>
          </a:stretch>
        </p:blipFill>
        <p:spPr>
          <a:xfrm>
            <a:off x="9334517" y="1637312"/>
            <a:ext cx="1774090" cy="2109399"/>
          </a:xfrm>
          <a:prstGeom prst="rect">
            <a:avLst/>
          </a:prstGeom>
        </p:spPr>
      </p:pic>
    </p:spTree>
    <p:extLst>
      <p:ext uri="{BB962C8B-B14F-4D97-AF65-F5344CB8AC3E}">
        <p14:creationId xmlns:p14="http://schemas.microsoft.com/office/powerpoint/2010/main" val="1927847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FD8667-2294-E177-44C9-CFBA75F1ADD2}"/>
              </a:ext>
            </a:extLst>
          </p:cNvPr>
          <p:cNvSpPr>
            <a:spLocks noGrp="1"/>
          </p:cNvSpPr>
          <p:nvPr>
            <p:ph type="title"/>
          </p:nvPr>
        </p:nvSpPr>
        <p:spPr/>
        <p:txBody>
          <a:bodyPr>
            <a:noAutofit/>
          </a:bodyPr>
          <a:lstStyle/>
          <a:p>
            <a:r>
              <a:rPr lang="en-US" sz="4000">
                <a:solidFill>
                  <a:srgbClr val="0070C0"/>
                </a:solidFill>
              </a:rPr>
              <a:t>Grid System</a:t>
            </a:r>
            <a:endParaRPr lang="en-US"/>
          </a:p>
        </p:txBody>
      </p:sp>
      <p:sp>
        <p:nvSpPr>
          <p:cNvPr id="5" name="Content Placeholder 4">
            <a:extLst>
              <a:ext uri="{FF2B5EF4-FFF2-40B4-BE49-F238E27FC236}">
                <a16:creationId xmlns:a16="http://schemas.microsoft.com/office/drawing/2014/main" id="{70FAE0FF-EF47-3452-DEF8-7133F581C5F0}"/>
              </a:ext>
            </a:extLst>
          </p:cNvPr>
          <p:cNvSpPr>
            <a:spLocks noGrp="1"/>
          </p:cNvSpPr>
          <p:nvPr>
            <p:ph sz="half" idx="14"/>
          </p:nvPr>
        </p:nvSpPr>
        <p:spPr>
          <a:xfrm>
            <a:off x="1338795" y="3311944"/>
            <a:ext cx="5506720" cy="3031489"/>
          </a:xfrm>
        </p:spPr>
        <p:txBody>
          <a:bodyPr vert="horz" lIns="91440" tIns="0" rIns="91440" bIns="45720" rtlCol="0" anchor="t">
            <a:normAutofit/>
          </a:bodyPr>
          <a:lstStyle/>
          <a:p>
            <a:pPr marL="285750" indent="-285750">
              <a:buFont typeface="Calibri" panose="020B0604020202020204" pitchFamily="34" charset="0"/>
              <a:buChar char="-"/>
            </a:pPr>
            <a:endParaRPr lang="en-US"/>
          </a:p>
          <a:p>
            <a:pPr marL="283210" lvl="1" indent="0">
              <a:buNone/>
            </a:pPr>
            <a:endParaRPr lang="en-US"/>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sp>
        <p:nvSpPr>
          <p:cNvPr id="8" name="Text Placeholder 7">
            <a:extLst>
              <a:ext uri="{FF2B5EF4-FFF2-40B4-BE49-F238E27FC236}">
                <a16:creationId xmlns:a16="http://schemas.microsoft.com/office/drawing/2014/main" id="{4C5EF477-BC75-219A-BBB6-E550BFC2A500}"/>
              </a:ext>
            </a:extLst>
          </p:cNvPr>
          <p:cNvSpPr>
            <a:spLocks noGrp="1"/>
          </p:cNvSpPr>
          <p:nvPr>
            <p:ph type="body" idx="1"/>
          </p:nvPr>
        </p:nvSpPr>
        <p:spPr>
          <a:xfrm>
            <a:off x="1373408" y="2334487"/>
            <a:ext cx="2722880" cy="351284"/>
          </a:xfrm>
        </p:spPr>
        <p:txBody>
          <a:bodyPr/>
          <a:lstStyle/>
          <a:p>
            <a:r>
              <a:rPr lang="en-US"/>
              <a:t>Storage Pattern</a:t>
            </a:r>
          </a:p>
        </p:txBody>
      </p:sp>
      <p:pic>
        <p:nvPicPr>
          <p:cNvPr id="4" name="Picture 3" descr="A black and white checkered board with white text&#10;&#10;Description automatically generated">
            <a:extLst>
              <a:ext uri="{FF2B5EF4-FFF2-40B4-BE49-F238E27FC236}">
                <a16:creationId xmlns:a16="http://schemas.microsoft.com/office/drawing/2014/main" id="{96B8EC9B-F8C0-CB77-E1C2-99FDB66E1F32}"/>
              </a:ext>
            </a:extLst>
          </p:cNvPr>
          <p:cNvPicPr>
            <a:picLocks noChangeAspect="1"/>
          </p:cNvPicPr>
          <p:nvPr/>
        </p:nvPicPr>
        <p:blipFill>
          <a:blip r:embed="rId3"/>
          <a:srcRect t="6453" r="108" b="145"/>
          <a:stretch/>
        </p:blipFill>
        <p:spPr>
          <a:xfrm>
            <a:off x="4904618" y="1551582"/>
            <a:ext cx="6910962" cy="4846496"/>
          </a:xfrm>
          <a:prstGeom prst="rect">
            <a:avLst/>
          </a:prstGeom>
        </p:spPr>
      </p:pic>
      <p:pic>
        <p:nvPicPr>
          <p:cNvPr id="10" name="Picture 9" descr="A black and white line art of a bottle and a pill&#10;&#10;Description automatically generated">
            <a:extLst>
              <a:ext uri="{FF2B5EF4-FFF2-40B4-BE49-F238E27FC236}">
                <a16:creationId xmlns:a16="http://schemas.microsoft.com/office/drawing/2014/main" id="{D6F60097-F9FB-E27E-4186-0766333ECA8B}"/>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12" name="TextBox 11">
            <a:extLst>
              <a:ext uri="{FF2B5EF4-FFF2-40B4-BE49-F238E27FC236}">
                <a16:creationId xmlns:a16="http://schemas.microsoft.com/office/drawing/2014/main" id="{3C868444-37BE-C77E-73B2-049D78C432E4}"/>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15" name="Content Placeholder 4">
            <a:extLst>
              <a:ext uri="{FF2B5EF4-FFF2-40B4-BE49-F238E27FC236}">
                <a16:creationId xmlns:a16="http://schemas.microsoft.com/office/drawing/2014/main" id="{6160EC82-675A-1D99-D7B6-C7C4041A29C7}"/>
              </a:ext>
            </a:extLst>
          </p:cNvPr>
          <p:cNvSpPr txBox="1">
            <a:spLocks/>
          </p:cNvSpPr>
          <p:nvPr/>
        </p:nvSpPr>
        <p:spPr>
          <a:xfrm>
            <a:off x="1368604" y="2685556"/>
            <a:ext cx="3633702" cy="3657878"/>
          </a:xfrm>
          <a:prstGeom prst="rect">
            <a:avLst/>
          </a:prstGeom>
        </p:spPr>
        <p:txBody>
          <a:bodyPr vert="horz" lIns="91440" tIns="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In order to conserve space, we will be organizing the storage compartments and motors into a grid.</a:t>
            </a:r>
          </a:p>
          <a:p>
            <a:pPr marL="285750" indent="-285750">
              <a:buFont typeface="Arial" panose="020B0604020202020204" pitchFamily="34" charset="0"/>
              <a:buChar char="•"/>
            </a:pPr>
            <a:r>
              <a:rPr lang="en-US"/>
              <a:t>Under the storage, we will be using a set of motors to move a cup to the compartment of the pill being dispensed.</a:t>
            </a:r>
          </a:p>
          <a:p>
            <a:pPr marL="285750" indent="-285750">
              <a:buFont typeface="Arial" panose="020B0604020202020204" pitchFamily="34" charset="0"/>
              <a:buChar char="•"/>
            </a:pPr>
            <a:r>
              <a:rPr lang="en-US"/>
              <a:t>This shape allows us to scale the up the design easier.</a:t>
            </a:r>
          </a:p>
          <a:p>
            <a:pPr marL="568960" lvl="1">
              <a:buFont typeface="Courier New,monospace" panose="020B0604020202020204" pitchFamily="34" charset="0"/>
              <a:buChar char="o"/>
            </a:pPr>
            <a:endParaRPr lang="en-US"/>
          </a:p>
          <a:p>
            <a:pPr marL="283210" lvl="1" indent="0">
              <a:buNone/>
            </a:pPr>
            <a:endParaRPr lang="en-US"/>
          </a:p>
          <a:p>
            <a:pPr marL="568960" lvl="1" indent="-285750">
              <a:buFont typeface="Courier New" panose="020B0604020202020204" pitchFamily="34" charset="0"/>
              <a:buChar char="o"/>
            </a:pPr>
            <a:endParaRPr lang="en-US"/>
          </a:p>
          <a:p>
            <a:pPr marL="285750" indent="-285750">
              <a:buChar char="•"/>
            </a:pPr>
            <a:endParaRPr lang="en-US"/>
          </a:p>
          <a:p>
            <a:pPr marL="283210" lvl="1" indent="0">
              <a:buNone/>
            </a:pPr>
            <a:endParaRPr lang="en-US"/>
          </a:p>
        </p:txBody>
      </p:sp>
    </p:spTree>
    <p:extLst>
      <p:ext uri="{BB962C8B-B14F-4D97-AF65-F5344CB8AC3E}">
        <p14:creationId xmlns:p14="http://schemas.microsoft.com/office/powerpoint/2010/main" val="36331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FD8667-2294-E177-44C9-CFBA75F1ADD2}"/>
              </a:ext>
            </a:extLst>
          </p:cNvPr>
          <p:cNvSpPr>
            <a:spLocks noGrp="1"/>
          </p:cNvSpPr>
          <p:nvPr>
            <p:ph type="title"/>
          </p:nvPr>
        </p:nvSpPr>
        <p:spPr/>
        <p:txBody>
          <a:bodyPr>
            <a:noAutofit/>
          </a:bodyPr>
          <a:lstStyle/>
          <a:p>
            <a:r>
              <a:rPr lang="en-US" sz="4000" err="1">
                <a:solidFill>
                  <a:srgbClr val="0070C0"/>
                </a:solidFill>
              </a:rPr>
              <a:t>Xampp</a:t>
            </a:r>
            <a:endParaRPr lang="en-US"/>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9" name="Picture 8" descr="A black and white line art of a bottle and a pill&#10;&#10;Description automatically generated">
            <a:extLst>
              <a:ext uri="{FF2B5EF4-FFF2-40B4-BE49-F238E27FC236}">
                <a16:creationId xmlns:a16="http://schemas.microsoft.com/office/drawing/2014/main" id="{72B8BCAB-DF0B-609D-8E98-2216BCDE8FE2}"/>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16" name="TextBox 15">
            <a:extLst>
              <a:ext uri="{FF2B5EF4-FFF2-40B4-BE49-F238E27FC236}">
                <a16:creationId xmlns:a16="http://schemas.microsoft.com/office/drawing/2014/main" id="{8C1AF071-9463-C352-07BA-DDC342560ED3}"/>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5" name="Content Placeholder 4" descr="A screenshot of a computer&#10;&#10;Description automatically generated">
            <a:extLst>
              <a:ext uri="{FF2B5EF4-FFF2-40B4-BE49-F238E27FC236}">
                <a16:creationId xmlns:a16="http://schemas.microsoft.com/office/drawing/2014/main" id="{E880E52B-0680-3E3E-5CC3-36D65AFF1369}"/>
              </a:ext>
            </a:extLst>
          </p:cNvPr>
          <p:cNvPicPr>
            <a:picLocks noGrp="1" noChangeAspect="1"/>
          </p:cNvPicPr>
          <p:nvPr>
            <p:ph sz="half" idx="15"/>
          </p:nvPr>
        </p:nvPicPr>
        <p:blipFill>
          <a:blip r:embed="rId5"/>
          <a:stretch>
            <a:fillRect/>
          </a:stretch>
        </p:blipFill>
        <p:spPr>
          <a:xfrm>
            <a:off x="5695995" y="2121666"/>
            <a:ext cx="5961337" cy="2958334"/>
          </a:xfrm>
        </p:spPr>
      </p:pic>
      <p:sp>
        <p:nvSpPr>
          <p:cNvPr id="6" name="TextBox 5">
            <a:extLst>
              <a:ext uri="{FF2B5EF4-FFF2-40B4-BE49-F238E27FC236}">
                <a16:creationId xmlns:a16="http://schemas.microsoft.com/office/drawing/2014/main" id="{8525A795-26B7-A6AF-4D4D-4131D9BA5EE4}"/>
              </a:ext>
            </a:extLst>
          </p:cNvPr>
          <p:cNvSpPr txBox="1"/>
          <p:nvPr/>
        </p:nvSpPr>
        <p:spPr>
          <a:xfrm>
            <a:off x="1234405" y="2684491"/>
            <a:ext cx="456582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b="1">
              <a:ea typeface="+mn-lt"/>
              <a:cs typeface="+mn-lt"/>
            </a:endParaRPr>
          </a:p>
          <a:p>
            <a:pPr marL="285750" indent="-285750">
              <a:buFont typeface="Arial,Sans-Serif"/>
              <a:buChar char="•"/>
            </a:pPr>
            <a:r>
              <a:rPr lang="en-US" b="1">
                <a:ea typeface="+mn-lt"/>
                <a:cs typeface="+mn-lt"/>
              </a:rPr>
              <a:t>MySQL Database</a:t>
            </a:r>
            <a:r>
              <a:rPr lang="en-US">
                <a:ea typeface="+mn-lt"/>
                <a:cs typeface="+mn-lt"/>
              </a:rPr>
              <a:t>: We use this to store and manage logs such as user login activity and pill requests.</a:t>
            </a:r>
            <a:br>
              <a:rPr lang="en-US">
                <a:ea typeface="+mn-lt"/>
                <a:cs typeface="+mn-lt"/>
              </a:rPr>
            </a:br>
            <a:endParaRPr lang="en-US">
              <a:ea typeface="+mn-lt"/>
              <a:cs typeface="+mn-lt"/>
            </a:endParaRPr>
          </a:p>
          <a:p>
            <a:pPr marL="285750" indent="-285750">
              <a:buFont typeface="Arial"/>
              <a:buChar char="•"/>
            </a:pPr>
            <a:r>
              <a:rPr lang="en-US" b="1">
                <a:ea typeface="+mn-lt"/>
                <a:cs typeface="+mn-lt"/>
              </a:rPr>
              <a:t>Apache Server</a:t>
            </a:r>
            <a:r>
              <a:rPr lang="en-US">
                <a:ea typeface="+mn-lt"/>
                <a:cs typeface="+mn-lt"/>
              </a:rPr>
              <a:t>: This serves as the web server to handle user requests and process PHP scripts.</a:t>
            </a:r>
            <a:endParaRPr lang="en-US"/>
          </a:p>
          <a:p>
            <a:endParaRPr lang="en-US"/>
          </a:p>
        </p:txBody>
      </p:sp>
      <p:pic>
        <p:nvPicPr>
          <p:cNvPr id="3" name="Picture 2" descr="XAMPP - Wikipedia">
            <a:extLst>
              <a:ext uri="{FF2B5EF4-FFF2-40B4-BE49-F238E27FC236}">
                <a16:creationId xmlns:a16="http://schemas.microsoft.com/office/drawing/2014/main" id="{31B75E0D-FF26-7948-8A7B-4442FC2DBCE0}"/>
              </a:ext>
            </a:extLst>
          </p:cNvPr>
          <p:cNvPicPr>
            <a:picLocks noChangeAspect="1"/>
          </p:cNvPicPr>
          <p:nvPr/>
        </p:nvPicPr>
        <p:blipFill>
          <a:blip r:embed="rId6"/>
          <a:stretch>
            <a:fillRect/>
          </a:stretch>
        </p:blipFill>
        <p:spPr>
          <a:xfrm>
            <a:off x="3428182" y="1537759"/>
            <a:ext cx="663576" cy="681567"/>
          </a:xfrm>
          <a:prstGeom prst="rect">
            <a:avLst/>
          </a:prstGeom>
        </p:spPr>
      </p:pic>
    </p:spTree>
    <p:extLst>
      <p:ext uri="{BB962C8B-B14F-4D97-AF65-F5344CB8AC3E}">
        <p14:creationId xmlns:p14="http://schemas.microsoft.com/office/powerpoint/2010/main" val="1912580864"/>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FD8667-2294-E177-44C9-CFBA75F1ADD2}"/>
              </a:ext>
            </a:extLst>
          </p:cNvPr>
          <p:cNvSpPr>
            <a:spLocks noGrp="1"/>
          </p:cNvSpPr>
          <p:nvPr>
            <p:ph type="title"/>
          </p:nvPr>
        </p:nvSpPr>
        <p:spPr>
          <a:xfrm>
            <a:off x="1341120" y="558801"/>
            <a:ext cx="4742876" cy="1780860"/>
          </a:xfrm>
        </p:spPr>
        <p:txBody>
          <a:bodyPr>
            <a:noAutofit/>
          </a:bodyPr>
          <a:lstStyle/>
          <a:p>
            <a:r>
              <a:rPr lang="en-US" sz="4000">
                <a:solidFill>
                  <a:srgbClr val="0070C0"/>
                </a:solidFill>
              </a:rPr>
              <a:t>MySQL Database</a:t>
            </a:r>
            <a:endParaRPr lang="en-US"/>
          </a:p>
        </p:txBody>
      </p:sp>
      <p:sp>
        <p:nvSpPr>
          <p:cNvPr id="2" name="Text Placeholder 1">
            <a:extLst>
              <a:ext uri="{FF2B5EF4-FFF2-40B4-BE49-F238E27FC236}">
                <a16:creationId xmlns:a16="http://schemas.microsoft.com/office/drawing/2014/main" id="{245C98F7-2B6B-F987-A202-E7F4F9A54C3A}"/>
              </a:ext>
            </a:extLst>
          </p:cNvPr>
          <p:cNvSpPr>
            <a:spLocks noGrp="1"/>
          </p:cNvSpPr>
          <p:nvPr>
            <p:ph type="body" idx="1"/>
          </p:nvPr>
        </p:nvSpPr>
        <p:spPr>
          <a:xfrm>
            <a:off x="7133996" y="3137107"/>
            <a:ext cx="4751447" cy="1308933"/>
          </a:xfrm>
        </p:spPr>
        <p:txBody>
          <a:bodyPr/>
          <a:lstStyle/>
          <a:p>
            <a:r>
              <a:rPr lang="en-US" b="0">
                <a:ea typeface="+mj-lt"/>
                <a:cs typeface="+mj-lt"/>
              </a:rPr>
              <a:t>Example code showing how the table columns for storing the data will be structured.</a:t>
            </a:r>
            <a:endParaRPr lang="en-US">
              <a:ea typeface="+mj-lt"/>
              <a:cs typeface="+mj-lt"/>
            </a:endParaRPr>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9" name="Picture 8" descr="A black and white line art of a bottle and a pill&#10;&#10;Description automatically generated">
            <a:extLst>
              <a:ext uri="{FF2B5EF4-FFF2-40B4-BE49-F238E27FC236}">
                <a16:creationId xmlns:a16="http://schemas.microsoft.com/office/drawing/2014/main" id="{72B8BCAB-DF0B-609D-8E98-2216BCDE8FE2}"/>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16" name="TextBox 15">
            <a:extLst>
              <a:ext uri="{FF2B5EF4-FFF2-40B4-BE49-F238E27FC236}">
                <a16:creationId xmlns:a16="http://schemas.microsoft.com/office/drawing/2014/main" id="{8C1AF071-9463-C352-07BA-DDC342560ED3}"/>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11" name="Content Placeholder 10" descr="A screenshot of a computer&#10;&#10;Description automatically generated">
            <a:extLst>
              <a:ext uri="{FF2B5EF4-FFF2-40B4-BE49-F238E27FC236}">
                <a16:creationId xmlns:a16="http://schemas.microsoft.com/office/drawing/2014/main" id="{B5474862-BCDB-A432-CE86-DFDFC7A89E2C}"/>
              </a:ext>
            </a:extLst>
          </p:cNvPr>
          <p:cNvPicPr>
            <a:picLocks noGrp="1" noChangeAspect="1"/>
          </p:cNvPicPr>
          <p:nvPr>
            <p:ph sz="half" idx="15"/>
          </p:nvPr>
        </p:nvPicPr>
        <p:blipFill>
          <a:blip r:embed="rId5"/>
          <a:stretch>
            <a:fillRect/>
          </a:stretch>
        </p:blipFill>
        <p:spPr>
          <a:xfrm>
            <a:off x="1341119" y="2548839"/>
            <a:ext cx="5792877" cy="3184304"/>
          </a:xfrm>
        </p:spPr>
      </p:pic>
      <p:pic>
        <p:nvPicPr>
          <p:cNvPr id="3" name="Picture 2" descr="What is MySQL? - MySQL Relational Databases Explained - AWS">
            <a:extLst>
              <a:ext uri="{FF2B5EF4-FFF2-40B4-BE49-F238E27FC236}">
                <a16:creationId xmlns:a16="http://schemas.microsoft.com/office/drawing/2014/main" id="{9CD97A14-DBAD-2268-3327-B6E12EE78D01}"/>
              </a:ext>
            </a:extLst>
          </p:cNvPr>
          <p:cNvPicPr>
            <a:picLocks noChangeAspect="1"/>
          </p:cNvPicPr>
          <p:nvPr/>
        </p:nvPicPr>
        <p:blipFill>
          <a:blip r:embed="rId6"/>
          <a:stretch>
            <a:fillRect/>
          </a:stretch>
        </p:blipFill>
        <p:spPr>
          <a:xfrm>
            <a:off x="5895078" y="1318020"/>
            <a:ext cx="912283" cy="477904"/>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2231749991"/>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FD8667-2294-E177-44C9-CFBA75F1ADD2}"/>
              </a:ext>
            </a:extLst>
          </p:cNvPr>
          <p:cNvSpPr>
            <a:spLocks noGrp="1"/>
          </p:cNvSpPr>
          <p:nvPr>
            <p:ph type="title"/>
          </p:nvPr>
        </p:nvSpPr>
        <p:spPr>
          <a:xfrm>
            <a:off x="1341120" y="558801"/>
            <a:ext cx="4742876" cy="1780860"/>
          </a:xfrm>
        </p:spPr>
        <p:txBody>
          <a:bodyPr>
            <a:noAutofit/>
          </a:bodyPr>
          <a:lstStyle/>
          <a:p>
            <a:r>
              <a:rPr lang="en-US" sz="4000" err="1">
                <a:solidFill>
                  <a:srgbClr val="0070C0"/>
                </a:solidFill>
              </a:rPr>
              <a:t>apache</a:t>
            </a:r>
            <a:endParaRPr lang="en-US"/>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9" name="Picture 8" descr="A black and white line art of a bottle and a pill&#10;&#10;Description automatically generated">
            <a:extLst>
              <a:ext uri="{FF2B5EF4-FFF2-40B4-BE49-F238E27FC236}">
                <a16:creationId xmlns:a16="http://schemas.microsoft.com/office/drawing/2014/main" id="{72B8BCAB-DF0B-609D-8E98-2216BCDE8FE2}"/>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16" name="TextBox 15">
            <a:extLst>
              <a:ext uri="{FF2B5EF4-FFF2-40B4-BE49-F238E27FC236}">
                <a16:creationId xmlns:a16="http://schemas.microsoft.com/office/drawing/2014/main" id="{8C1AF071-9463-C352-07BA-DDC342560ED3}"/>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4" name="Content Placeholder 3">
            <a:extLst>
              <a:ext uri="{FF2B5EF4-FFF2-40B4-BE49-F238E27FC236}">
                <a16:creationId xmlns:a16="http://schemas.microsoft.com/office/drawing/2014/main" id="{C99AFAA5-5941-AE3E-BF96-ACE2B615315E}"/>
              </a:ext>
            </a:extLst>
          </p:cNvPr>
          <p:cNvSpPr>
            <a:spLocks noGrp="1"/>
          </p:cNvSpPr>
          <p:nvPr>
            <p:ph sz="half" idx="15"/>
          </p:nvPr>
        </p:nvSpPr>
        <p:spPr>
          <a:xfrm>
            <a:off x="1341119" y="2630035"/>
            <a:ext cx="3963745" cy="2907164"/>
          </a:xfrm>
        </p:spPr>
        <p:txBody>
          <a:bodyPr vert="horz" lIns="91440" tIns="0" rIns="91440" bIns="45720" rtlCol="0" anchor="t">
            <a:normAutofit/>
          </a:bodyPr>
          <a:lstStyle/>
          <a:p>
            <a:pPr marL="285750" indent="-285750">
              <a:lnSpc>
                <a:spcPct val="90000"/>
              </a:lnSpc>
              <a:buFont typeface="Arial" panose="020B0604020202020204" pitchFamily="34" charset="0"/>
              <a:buChar char="•"/>
            </a:pPr>
            <a:r>
              <a:rPr lang="en-US"/>
              <a:t>When a request is made for a PHP file, Apache processes the PHP code through the PHP interpreter in XAMPP and sends the output back to the device.</a:t>
            </a:r>
          </a:p>
          <a:p>
            <a:pPr marL="283210" indent="-283210"/>
            <a:endParaRPr lang="en-US"/>
          </a:p>
        </p:txBody>
      </p:sp>
      <p:pic>
        <p:nvPicPr>
          <p:cNvPr id="10" name="Content Placeholder 21" descr="flowchart TD&#10;    A[User Logs In to Device] --&gt; B[Apache Receives Request]&#10;    B --&gt; C[Apache Processes the Request]&#10;    C --&gt; D[Apache Sends Data to MySQL Database]&#10;    D --&gt; E[MySQL Stores User Activity Log]&#10;    E --&gt; F[Apache Retrieves Confirmation]&#10;    F --&gt; G[Apache Displays Information to User]&#10;">
            <a:extLst>
              <a:ext uri="{FF2B5EF4-FFF2-40B4-BE49-F238E27FC236}">
                <a16:creationId xmlns:a16="http://schemas.microsoft.com/office/drawing/2014/main" id="{6F629804-13D0-53E2-0F6B-76206635E398}"/>
              </a:ext>
            </a:extLst>
          </p:cNvPr>
          <p:cNvPicPr>
            <a:picLocks noChangeAspect="1"/>
          </p:cNvPicPr>
          <p:nvPr/>
        </p:nvPicPr>
        <p:blipFill>
          <a:blip r:embed="rId5"/>
          <a:stretch>
            <a:fillRect/>
          </a:stretch>
        </p:blipFill>
        <p:spPr>
          <a:xfrm>
            <a:off x="5690739" y="829810"/>
            <a:ext cx="2919992" cy="5202689"/>
          </a:xfrm>
          <a:prstGeom prst="rect">
            <a:avLst/>
          </a:prstGeom>
        </p:spPr>
      </p:pic>
      <p:pic>
        <p:nvPicPr>
          <p:cNvPr id="5" name="Picture 4" descr="The Apache Software Foundation · GitHub">
            <a:extLst>
              <a:ext uri="{FF2B5EF4-FFF2-40B4-BE49-F238E27FC236}">
                <a16:creationId xmlns:a16="http://schemas.microsoft.com/office/drawing/2014/main" id="{359E246D-8E82-C103-0B30-EBF263ECE499}"/>
              </a:ext>
            </a:extLst>
          </p:cNvPr>
          <p:cNvPicPr>
            <a:picLocks noChangeAspect="1"/>
          </p:cNvPicPr>
          <p:nvPr/>
        </p:nvPicPr>
        <p:blipFill>
          <a:blip r:embed="rId6"/>
          <a:stretch>
            <a:fillRect/>
          </a:stretch>
        </p:blipFill>
        <p:spPr>
          <a:xfrm>
            <a:off x="3445280" y="1393743"/>
            <a:ext cx="621976" cy="639886"/>
          </a:xfrm>
          <a:prstGeom prst="rect">
            <a:avLst/>
          </a:prstGeom>
        </p:spPr>
      </p:pic>
    </p:spTree>
    <p:extLst>
      <p:ext uri="{BB962C8B-B14F-4D97-AF65-F5344CB8AC3E}">
        <p14:creationId xmlns:p14="http://schemas.microsoft.com/office/powerpoint/2010/main" val="3405700361"/>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diagram of a server&#10;&#10;Description automatically generated">
            <a:extLst>
              <a:ext uri="{FF2B5EF4-FFF2-40B4-BE49-F238E27FC236}">
                <a16:creationId xmlns:a16="http://schemas.microsoft.com/office/drawing/2014/main" id="{A9801BA0-84CA-8721-1EA0-DD57E7D446D4}"/>
              </a:ext>
            </a:extLst>
          </p:cNvPr>
          <p:cNvPicPr>
            <a:picLocks noGrp="1" noChangeAspect="1"/>
          </p:cNvPicPr>
          <p:nvPr>
            <p:ph sz="half" idx="14"/>
          </p:nvPr>
        </p:nvPicPr>
        <p:blipFill>
          <a:blip r:embed="rId2"/>
          <a:stretch>
            <a:fillRect/>
          </a:stretch>
        </p:blipFill>
        <p:spPr>
          <a:xfrm>
            <a:off x="6014740" y="591184"/>
            <a:ext cx="2358352" cy="5955664"/>
          </a:xfrm>
        </p:spPr>
      </p:pic>
      <p:sp>
        <p:nvSpPr>
          <p:cNvPr id="7" name="Slide Number Placeholder 6">
            <a:extLst>
              <a:ext uri="{FF2B5EF4-FFF2-40B4-BE49-F238E27FC236}">
                <a16:creationId xmlns:a16="http://schemas.microsoft.com/office/drawing/2014/main" id="{DA368E6A-0C97-077A-8343-F564DE2A3F19}"/>
              </a:ext>
            </a:extLst>
          </p:cNvPr>
          <p:cNvSpPr>
            <a:spLocks noGrp="1"/>
          </p:cNvSpPr>
          <p:nvPr>
            <p:ph type="sldNum" sz="quarter" idx="13"/>
          </p:nvPr>
        </p:nvSpPr>
        <p:spPr/>
        <p:txBody>
          <a:bodyPr/>
          <a:lstStyle/>
          <a:p>
            <a:fld id="{A49DFD55-3C28-40EF-9E31-A92D2E4017FF}" type="slidenum">
              <a:rPr lang="en-US" smtClean="0"/>
              <a:pPr/>
              <a:t>9</a:t>
            </a:fld>
            <a:endParaRPr lang="en-US"/>
          </a:p>
        </p:txBody>
      </p:sp>
      <p:sp>
        <p:nvSpPr>
          <p:cNvPr id="10" name="Title 1">
            <a:extLst>
              <a:ext uri="{FF2B5EF4-FFF2-40B4-BE49-F238E27FC236}">
                <a16:creationId xmlns:a16="http://schemas.microsoft.com/office/drawing/2014/main" id="{AEBCFA76-126E-ED21-3C31-E4153FF49BA8}"/>
              </a:ext>
            </a:extLst>
          </p:cNvPr>
          <p:cNvSpPr>
            <a:spLocks noGrp="1"/>
          </p:cNvSpPr>
          <p:nvPr>
            <p:ph type="title"/>
          </p:nvPr>
        </p:nvSpPr>
        <p:spPr>
          <a:xfrm>
            <a:off x="1138897" y="2539757"/>
            <a:ext cx="4742876" cy="1780860"/>
          </a:xfrm>
        </p:spPr>
        <p:txBody>
          <a:bodyPr>
            <a:noAutofit/>
          </a:bodyPr>
          <a:lstStyle/>
          <a:p>
            <a:r>
              <a:rPr lang="en-US" sz="4000">
                <a:solidFill>
                  <a:srgbClr val="0070C0"/>
                </a:solidFill>
              </a:rPr>
              <a:t>Simple flowchart</a:t>
            </a:r>
            <a:br>
              <a:rPr lang="en-US" sz="4000">
                <a:solidFill>
                  <a:srgbClr val="0070C0"/>
                </a:solidFill>
              </a:rPr>
            </a:br>
            <a:r>
              <a:rPr lang="en-US" sz="4000">
                <a:solidFill>
                  <a:srgbClr val="0070C0"/>
                </a:solidFill>
              </a:rPr>
              <a:t>of log tracking</a:t>
            </a:r>
          </a:p>
        </p:txBody>
      </p:sp>
    </p:spTree>
    <p:extLst>
      <p:ext uri="{BB962C8B-B14F-4D97-AF65-F5344CB8AC3E}">
        <p14:creationId xmlns:p14="http://schemas.microsoft.com/office/powerpoint/2010/main" val="24255537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m51bGwsIlZlcnNpb24iOnsiJGlkIjoiMiIsIlZlcnNpb24iOiI0LjEuMCIsIk9yaWdpbmFsQXNzZW1ibHlWZXJzaW9uIjpudWxsLCJFZGl0aW9uIjpudWxsLCJMYXN0U2F2ZWRFZGl0aW9uIjowLCJJc1BsdXNFZGl0aW9uIjpmYWxzZSwiSXNQcm9FZGl0aW9uIjpmYWxzZX0sIkVmZmVjdCI6MCwiU3R5bGUiOnsiJGlkIjoiMyIsIkRlZmF1bHREZXBlbmRlbmN5U3R5bGUiOnsiJGlkIjoiNCIsIkxpbmVTdHlsZSI6eyIkaWQiOiI1IiwiTGluZUNvbG9yIjp7IiRpZCI6IjYiLCIkdHlwZSI6Ik5MUkUuQ29tbW9uLkRvbS5Tb2xpZENvbG9yQnJ1c2gsIE5MUkUuQ29tbW9uIiwiQ29sb3IiOnsiJGlkIjoiNyIsIkEiOjI1NSwiUiI6NzQsIkciOjEwMiwiQiI6MTcyfX0sIkxpbmVXZWlnaHQiOjAuNzUsIkxpbmVUeXBlIjowLCJQYXJlbnRTdHlsZSI6bnVsbH0sIkVuZEFycm93aGVhZExpbmVTdHlsZSI6eyIkaWQiOiI4IiwiS2luZCI6MSwiV2lkdGgiOjAsIkxlbmd0aCI6MSwiUGFyZW50U3R5bGUiOm51bGx9LCJCcmluZ1RvRnJvbnQiOmZhbHNlLCJFbGJvd1JhZGl1cyI6My4wLCJNYXJnaW4iOnsiJGlkIjoiOSIsIlRvcCI6MC4wLCJMZWZ0IjowLjAsIlJpZ2h0IjowLjAsIkJvdHRvbSI6MC4wfSwiUGFkZGluZyI6eyIkaWQiOiIxMCIsIlRvcCI6MC4wLCJMZWZ0IjowLjAsIlJpZ2h0IjowLjAsIkJvdHRvbSI6MC4wfSwiQmFja2dyb3VuZCI6bnVsbCwiSXNWaXNpYmxlIjp0cnVlLCJXaWR0aCI6MC4wLCJIZWlnaHQiOjAuMCwiQm9yZGVyU3R5bGUiOm51bGwsIlBhcmVudFN0eWxlIjpudWxsfSwiQ3JpdGljYWxQYXRoU3R5bGUiOnsiJGlkIjoiMTEiLCJDcml0aWNhbFBhdGhTdHlsZU9wdGlvbnMiOjMwLCJMaW5lU3R5bGUiOnsiJGlkIjoiMTIiLCJMaW5lQ29sb3IiOnsiJGlkIjoiMTMiLCIkdHlwZSI6Ik5MUkUuQ29tbW9uLkRvbS5Tb2xpZENvbG9yQnJ1c2gsIE5MUkUuQ29tbW9uIiwiQ29sb3IiOnsiJGlkIjoiMTQiLCJBIjoyNTUsIlIiOjIyMiwiRyI6NTAsIkIiOjUwfX0sIkxpbmVXZWlnaHQiOjEuMCwiTGluZVR5cGUiOjAsIlBhcmVudFN0eWxlIjpudWxsfSwiVGl0bGVGb3JlZ3JvdW5kIjp7IiRpZCI6IjE1IiwiQ29sb3IiOnsiJGlkIjoiMTYiLCJBIjoyNTUsIlIiOjE3NiwiRyI6MTksIkIiOjI1fX0sIlNoYXBlc0JhY2tncm91bmQiOnsiJGlkIjoiMTciLCJDb2xvciI6eyIkaWQiOiIxOCIsIkEiOjI1NSwiUiI6MjUzLCJHIjoyMDMsIkIiOjIwOH19LCJTaGFwZXNCb3JkZXJTdHlsZSI6eyIkaWQiOiIxOSIsIkxpbmVDb2xvciI6eyIkaWQiOiIyMCIsIiR0eXBlIjoiTkxSRS5Db21tb24uRG9tLlNvbGlkQ29sb3JCcnVzaCwgTkxSRS5Db21tb24iLCJDb2xvciI6eyIkaWQiOiIyMSIsIkEiOjI1NSwiUiI6MjM0LCJHIjoyMiwiQiI6MzB9fSwiTGluZVdlaWdodCI6Mi4wLCJMaW5lVHlwZSI6MCwiUGFyZW50U3R5bGUiOm51bGx9LCJNYXJnaW4iOnsiJGlkIjoiMjIiLCJUb3AiOjAuMCwiTGVmdCI6MC4wLCJSaWdodCI6MC4wLCJCb3R0b20iOjAuMH0sIlBhZGRpbmciOnsiJGlkIjoiMjMiLCJUb3AiOjAuMCwiTGVmdCI6MC4wLCJSaWdodCI6MC4wLCJCb3R0b20iOjAuMH0sIkJhY2tncm91bmQiOm51bGwsIklzVmlzaWJsZSI6ZmFsc2UsIldpZHRoIjowLjAsIkhlaWdodCI6MC4wLCJCb3JkZXJTdHlsZSI6eyIkaWQiOiIyNCIsIkxpbmVDb2xvciI6bnVsbCwiTGluZVdlaWdodCI6MC4wLCJMaW5lVHlwZSI6MCwiUGFyZW50U3R5bGUiOm51bGx9LCJQYXJlbnRTdHlsZSI6bnVsbH0sIlBhbmVsc1NwYWNpbmdEZWZpbml0aW9uIjp7IiRpZCI6IjI1IiwiU3BhY2luZ0Fib3ZlVGltZWJhbmQiOjMsIlNwYWNpbmdCZWxvd1RpbWViYW5kIjozLCJTcGFjaW5nQWJvdmVCZXR3ZWVuU3dpbWxhbmVzQW5kVGFza3MiOjUsIlNwYWNpbmdCZWxvd0JldHdlZW5Td2ltbGFuZXNBbmRUYXNrcyI6NX0sIlRpbWViYW5kU3R5bGUiOnsiJGlkIjoiMjYiLCJTY2FsZU1hcmtpbmciOjAsIlNoYXBlIjowLCJTaGFwZVN0eWxlIjp7IiRpZCI6IjI3IiwiTWFyZ2luIjp7IiRpZCI6IjI4IiwiVG9wIjowLjAsIkxlZnQiOjEwLjAsIlJpZ2h0IjoxMC4wLCJCb3R0b20iOjAuMH0sIlBhZGRpbmciOnsiJGlkIjoiMjkiLCJUb3AiOjAuMCwiTGVmdCI6MC4wLCJSaWdodCI6MC4wLCJCb3R0b20iOjAuMH0sIkJhY2tncm91bmQiOnsiJGlkIjoiMzAiLCJDb2xvciI6eyIkaWQiOiIzMSIsIkEiOjI1NSwiUiI6MTE4LCJHIjoxMTMsIkIiOjExM319LCJJc1Zpc2libGUiOnRydWUsIldpZHRoIjowLjAsIkhlaWdodCI6MjUuMCwiQm9yZGVyU3R5bGUiOnsiJGlkIjoiMzIiLCJMaW5lQ29sb3IiOnsiJGlkIjoiMzMiLCIkdHlwZSI6Ik5MUkUuQ29tbW9uLkRvbS5Tb2xpZENvbG9yQnJ1c2gsIE5MUkUuQ29tbW9uIiwiQ29sb3IiOnsiJGlkIjoiMzQiLCJBIjoyNTUsIlIiOjI1NSwiRyI6MCwiQiI6MH19LCJMaW5lV2VpZ2h0IjowLjAsIkxpbmVUeXBlIjowLCJQYXJlbnRTdHlsZSI6bnVsbH0sIlBhcmVudFN0eWxlIjpudWxsfSwiTWlkZGxlVGllclNoYXBlU3R5bGUiOnsiJGlkIjoiMzUiLCJNYXJnaW4iOnsiJGlkIjoiMzYiLCJUb3AiOjAuMCwiTGVmdCI6MTAuMCwiUmlnaHQiOjEwLjAsIkJvdHRvbSI6MC4wfSwiUGFkZGluZyI6eyIkaWQiOiIzNyIsIlRvcCI6MC4wLCJMZWZ0IjowLjAsIlJpZ2h0IjowLjAsIkJvdHRvbSI6MC4wfSwiQmFja2dyb3VuZCI6eyIkaWQiOiIzOCIsIkNvbG9yIjp7IiRpZCI6IjM5IiwiQSI6MjU1LCJSIjoxMjgsIkciOjEyOCwiQiI6MTI4fX0sIklzVmlzaWJsZSI6dHJ1ZSwiV2lkdGgiOjAuMCwiSGVpZ2h0IjoyNS4wLCJCb3JkZXJTdHlsZSI6eyIkaWQiOiI0MCIsIkxpbmVDb2xvciI6eyIkcmVmIjoiMzMifSwiTGluZVdlaWdodCI6MC4wLCJMaW5lVHlwZSI6MCwiUGFyZW50U3R5bGUiOm51bGx9LCJQYXJlbnRTdHlsZSI6bnVsbH0sIkJvdHRvbVRpZXJTaGFwZVN0eWxlIjp7IiRpZCI6IjQxIiwiTWFyZ2luIjp7IiRpZCI6IjQyIiwiVG9wIjowLjAsIkxlZnQiOjEwLjAsIlJpZ2h0IjoxMC4wLCJCb3R0b20iOjAuMH0sIlBhZGRpbmciOnsiJGlkIjoiNDMiLCJUb3AiOjAuMCwiTGVmdCI6MC4wLCJSaWdodCI6MC4wLCJCb3R0b20iOjAuMH0sIkJhY2tncm91bmQiOnsiJGlkIjoiNDQiLCJDb2xvciI6eyIkaWQiOiI0NSIsIkEiOjI1NSwiUiI6MTI4LCJHIjoxMjgsIkIiOjEyOH19LCJJc1Zpc2libGUiOnRydWUsIldpZHRoIjowLjAsIkhlaWdodCI6MjUuMCwiQm9yZGVyU3R5bGUiOnsiJGlkIjoiNDYiLCJMaW5lQ29sb3IiOnsiJHJlZiI6IjMzIn0sIkxpbmVXZWlnaHQiOjAuMCwiTGluZVR5cGUiOjAsIlBhcmVudFN0eWxlIjpudWxsfSwiUGFyZW50U3R5bGUiOm51bGx9LCJSaWdodEVuZENhcHNTdHlsZSI6eyIkaWQiOiI0NyIsIkZvbnRTZXR0aW5ncyI6eyIkaWQiOiI0OCIsIkZvbnRTaXplIjoxOCwiRm9udE5hbWUiOiJDYWxpYnJpIiwiSXNCb2xkIjp0cnVlLCJJc0l0YWxpYyI6ZmFsc2UsIklzVW5kZXJsaW5lZCI6ZmFsc2UsIlBhcmVudFN0eWxlIjpudWxsfSwiQXV0b1NpemUiOjAsIkZvcmVncm91bmQiOnsiJGlkIjoiNDkiLCJDb2xvciI6eyIkaWQiOiI1MC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UxIiwiVG9wIjowLjAsIkxlZnQiOjAuMCwiUmlnaHQiOjIwLjAsIkJvdHRvbSI6MC4wfSwiUGFkZGluZyI6eyIkaWQiOiI1MiIsIlRvcCI6MC4wLCJMZWZ0IjowLjAsIlJpZ2h0IjowLjAsIkJvdHRvbSI6MC4wfSwiQmFja2dyb3VuZCI6eyIkaWQiOiI1MyIsIkNvbG9yIjp7IiRpZCI6IjU0IiwiQSI6MjU1LCJSIjo5OCwiRyI6MTU3LCJCIjoyMDl9fSwiSXNWaXNpYmxlIjpmYWxzZSwiV2lkdGgiOjAuMCwiSGVpZ2h0IjowLjAsIkJvcmRlclN0eWxlIjp7IiRpZCI6IjU1IiwiTGluZUNvbG9yIjpudWxsLCJMaW5lV2VpZ2h0IjowLjAsIkxpbmVUeXBlIjowLCJQYXJlbnRTdHlsZSI6bnVsbH0sIlBhcmVudFN0eWxlIjpudWxsfSwiTGVmdEVuZENhcHNTdHlsZSI6eyIkaWQiOiI1NiIsIkZvbnRTZXR0aW5ncyI6eyIkaWQiOiI1NyIsIkZvbnRTaXplIjoxOCwiRm9udE5hbWUiOiJDYWxpYnJpIiwiSXNCb2xkIjp0cnVlLCJJc0l0YWxpYyI6ZmFsc2UsIklzVW5kZXJsaW5lZCI6ZmFsc2UsIlBhcmVudFN0eWxlIjpudWxsfSwiQXV0b1NpemUiOjAsIkZvcmVncm91bmQiOnsiJGlkIjoiNTgiLCJDb2xvciI6eyIkaWQiOiI1OS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YwIiwiVG9wIjowLjAsIkxlZnQiOjIwLjAsIlJpZ2h0IjowLjAsIkJvdHRvbSI6MC4wfSwiUGFkZGluZyI6eyIkaWQiOiI2MSIsIlRvcCI6MC4wLCJMZWZ0IjowLjAsIlJpZ2h0IjowLjAsIkJvdHRvbSI6MC4wfSwiQmFja2dyb3VuZCI6eyIkaWQiOiI2MiIsIkNvbG9yIjp7IiRpZCI6IjYzIiwiQSI6MjU1LCJSIjo5OCwiRyI6MTU3LCJCIjoyMDl9fSwiSXNWaXNpYmxlIjpmYWxzZSwiV2lkdGgiOjAuMCwiSGVpZ2h0IjowLjAsIkJvcmRlclN0eWxlIjp7IiRpZCI6IjY0IiwiTGluZUNvbG9yIjpudWxsLCJMaW5lV2VpZ2h0IjowLjAsIkxpbmVUeXBlIjowLCJQYXJlbnRTdHlsZSI6bnVsbH0sIlBhcmVudFN0eWxlIjpudWxsfSwiVG9kYXlUZXh0U3R5bGUiOnsiJGlkIjoiNjUiLCJGb250U2V0dGluZ3MiOnsiJGlkIjoiNjYiLCJGb250U2l6ZSI6MTIsIkZvbnROYW1lIjoiQ2FsaWJyaSIsIklzQm9sZCI6ZmFsc2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5IiwiVG9wIjowLjAsIkxlZnQiOjAuMCwiUmlnaHQiOjAuMCwiQm90dG9tIjowLjB9LCJQYWRkaW5nIjp7IiRpZCI6IjcwIiwiVG9wIjowLjAsIkxlZnQiOjAuMCwiUmlnaHQiOjAuMCwiQm90dG9tIjowLjB9LCJCYWNrZ3JvdW5kIjp7IiRpZCI6IjcxIiwiQ29sb3IiOnsiJGlkIjoiNzIiLCJBIjoyNTUsIlIiOjAsIkciOjAsIkIiOjB9fSwiSXNWaXNpYmxlIjpmYWxzZSwiV2lkdGgiOjAuMCwiSGVpZ2h0IjowLjAsIkJvcmRlclN0eWxlIjp7IiRpZCI6IjczIiwiTGluZUNvbG9yIjpudWxsLCJMaW5lV2VpZ2h0IjowLjAsIkxpbmVUeXBlIjowLCJQYXJlbnRTdHlsZSI6bnVsbH0sIlBhcmVudFN0eWxlIjpudWxsfSwiVG9kYXlNYXJrZXJTdHlsZSI6eyIkaWQiOiI3NCIsIk1hcmdpbiI6eyIkaWQiOiI3NSIsIlRvcCI6MC4wLCJMZWZ0IjowLjAsIlJpZ2h0IjowLjAsIkJvdHRvbSI6MC4wfSwiUGFkZGluZyI6eyIkaWQiOiI3NiIsIlRvcCI6MC4wLCJMZWZ0IjowLjAsIlJpZ2h0IjowLjAsIkJvdHRvbSI6MC4wfSwiQmFja2dyb3VuZCI6eyIkaWQiOiI3NyIsIkNvbG9yIjp7IiRpZCI6Ijc4IiwiQSI6MjU1LCJSIjoyNTUsIkciOjAsIkIiOjB9fSwiSXNWaXNpYmxlIjp0cnVlLCJXaWR0aCI6MC4wLCJIZWlnaHQiOjAuMCwiQm9yZGVyU3R5bGUiOm51bGwsIlBhcmVudFN0eWxlIjpudWxsfSwiU2NhbGVTdHlsZSI6eyIkaWQiOiI3OSIsIlNoYXBlIjozLCJTaG93U2VnbWVudFNlcGFyYXRvcnMiOnRydWUsIlNlZ21lbnRTZXBhcmF0b3JPcGFjaXR5IjozMCwiSGFzQmVlblZpc2libGVCZWZvcmUiOmZhbHNlLCJGb250U2V0dGluZ3MiOnsiJGlkIjoiODAiLCJGb250U2l6ZSI6MTIsIkZvbnROYW1lIjoiQ2FsaWJyaSIsIklzQm9sZCI6ZmFsc2UsIklzSXRhbGljIjpmYWxzZSwiSXNVbmRlcmxpbmVkIjpmYWxzZSwiUGFyZW50U3R5bGUiOm51bGx9LCJBdXRvU2l6ZSI6MCwiRm9yZWdyb3VuZCI6eyIkaWQiOiI4MSIsIkNvbG9yIjp7IiRpZCI6Ijg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zIiwiVG9wIjowLjAsIkxlZnQiOjUuMCwiUmlnaHQiOjAuMCwiQm90dG9tIjowLjB9LCJQYWRkaW5nIjp7IiRpZCI6Ijg0IiwiVG9wIjowLjAsIkxlZnQiOjAuMCwiUmlnaHQiOjAuMCwiQm90dG9tIjowLjB9LCJCYWNrZ3JvdW5kIjp7IiRpZCI6Ijg1IiwiQ29sb3IiOnsiJGlkIjoiODYiLCJBIjoyNTUsIlIiOjEyOCwiRyI6MTI4LCJCIjoxMjh9fSwiSXNWaXNpYmxlIjp0cnVlLCJXaWR0aCI6MC4wLCJIZWlnaHQiOjAuMCwiQm9yZGVyU3R5bGUiOnsiJGlkIjoiODciLCJMaW5lQ29sb3IiOm51bGwsIkxpbmVXZWlnaHQiOjAuMCwiTGluZVR5cGUiOjAsIlBhcmVudFN0eWxlIjpudWxsfSwiUGFyZW50U3R5bGUiOm51bGx9LCJTaW5nbGVTY2FsZVNoYXBlU3R5bGUiOnsiJGlkIjoiODgiLCJTaGFwZSI6MCwiSGVpZ2h0IjowLjB9LCJNaWRkbGVUaWVyU2NhbGVTdHlsZSI6eyIkaWQiOiI4OSIsIlNoYXBlIjozLCJTaG93U2VnbWVudFNlcGFyYXRvcnMiOnRydWUsIlNlZ21lbnRTZXBhcmF0b3JPcGFjaXR5IjozMCwiSGFzQmVlblZpc2libGVCZWZvcmUiOmZhbHNlLCJGb250U2V0dGluZ3MiOnsiJGlkIjoiOTAiLCJGb250U2l6ZSI6MTIsIkZvbnROYW1lIjoiQ2FsaWJyaSIsIklzQm9sZCI6ZmFsc2UsIklzSXRhbGljIjpmYWxzZSwiSXNVbmRlcmxpbmVkIjpmYWxzZSwiUGFyZW50U3R5bGUiOm51bGx9LCJBdXRvU2l6ZSI6MCwiRm9yZWdyb3VuZCI6eyIkaWQiOiI5MSIsIkNvbG9yIjp7IiRpZCI6Ijk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kzIiwiVG9wIjowLjAsIkxlZnQiOjUuMCwiUmlnaHQiOjAuMCwiQm90dG9tIjowLjB9LCJQYWRkaW5nIjp7IiRpZCI6Ijk0IiwiVG9wIjowLjAsIkxlZnQiOjAuMCwiUmlnaHQiOjAuMCwiQm90dG9tIjowLjB9LCJCYWNrZ3JvdW5kIjp7IiRpZCI6Ijk1IiwiQ29sb3IiOnsiJGlkIjoiOTYiLCJBIjoyNTUsIlIiOjEyOCwiRyI6MTI4LCJCIjoxMjh9fSwiSXNWaXNpYmxlIjpmYWxzZSwiV2lkdGgiOjAuMCwiSGVpZ2h0IjowLjAsIkJvcmRlclN0eWxlIjp7IiRpZCI6Ijk3IiwiTGluZUNvbG9yIjpudWxsLCJMaW5lV2VpZ2h0IjowLjAsIkxpbmVUeXBlIjowLCJQYXJlbnRTdHlsZSI6bnVsbH0sIlBhcmVudFN0eWxlIjpudWxsfSwiQm90dG9tVGllclNjYWxlU3R5bGUiOnsiJGlkIjoiOTgiLCJTaGFwZSI6MywiU2hvd1NlZ21lbnRTZXBhcmF0b3JzIjp0cnVlLCJTZWdtZW50U2VwYXJhdG9yT3BhY2l0eSI6MzAsIkhhc0JlZW5WaXNpYmxlQmVmb3JlIjpmYWxzZSwiRm9udFNldHRpbmdzIjp7IiRpZCI6Ijk5IiwiRm9udFNpemUiOjEyLCJGb250TmFtZSI6IkNhbGlicmkiLCJJc0JvbGQiOmZhbHNlLCJJc0l0YWxpYyI6ZmFsc2UsIklzVW5kZXJsaW5lZCI6ZmFsc2UsIlBhcmVudFN0eWxlIjpudWxsfSwiQXV0b1NpemUiOjAsIkZvcmVncm91bmQiOnsiJGlkIjoiMTAwIiwiQ29sb3IiOnsiJGlkIjoiMTA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EwMiIsIlRvcCI6MC4wLCJMZWZ0Ijo1LjAsIlJpZ2h0IjowLjAsIkJvdHRvbSI6MC4wfSwiUGFkZGluZyI6eyIkaWQiOiIxMDMiLCJUb3AiOjAuMCwiTGVmdCI6MC4wLCJSaWdodCI6MC4wLCJCb3R0b20iOjAuMH0sIkJhY2tncm91bmQiOnsiJGlkIjoiMTA0IiwiQ29sb3IiOnsiJGlkIjoiMTA1IiwiQSI6MjU1LCJSIjoxMjgsIkciOjEyOCwiQiI6MTI4fX0sIklzVmlzaWJsZSI6ZmFsc2UsIldpZHRoIjowLjAsIkhlaWdodCI6MC4wLCJCb3JkZXJTdHlsZSI6eyIkaWQiOiIxMDYiLCJMaW5lQ29sb3IiOm51bGwsIkxpbmVXZWlnaHQiOjAuMCwiTGluZVR5cGUiOjAsIlBhcmVudFN0eWxlIjpudWxsfSwiUGFyZW50U3R5bGUiOm51bGx9LCJFbGFwc2VkVGltZUJhY2tncm91bmQiOnsiJGlkIjoiMTA3IiwiQ29sb3IiOnsiJGlkIjoiMTA4IiwiQSI6NzcsIlIiOjE0NiwiRyI6MjA4LCJCIjo4MH19LCJBcHBlbmRZZWFyT25ZZWFyQ2hhbmdlIjpmYWxzZSwiRWxhcHNlZFRpbWVGb3JtYXQiOjAsIlRvZGF5TWFya2VyUG9zaXRpb24iOjAsIlF1aWNrUG9zaXRpb24iOjMsIkFic29sdXRlUG9zaXRpb24iOjMxMS41OTMzODQsIk1hcmdpbiI6eyIkaWQiOiIxMDkiLCJUb3AiOjAuMCwiTGVmdCI6MTAuMCwiUmlnaHQiOjEwLjAsIkJvdHRvbSI6MC4wfSwiUGFkZGluZyI6eyIkaWQiOiIxMTAiLCJUb3AiOjAuMCwiTGVmdCI6MC4wLCJSaWdodCI6MC4wLCJCb3R0b20iOjAuMH0sIkJhY2tncm91bmQiOnsiJGlkIjoiMTExIiwiQ29sb3IiOnsiJGlkIjoiMTEyIiwiQSI6MjU1LCJSIjo0NywiRyI6NTQsIkIiOjE1M319LCJJc1Zpc2libGUiOmZhbHNlLCJXaWR0aCI6MC4wLCJIZWlnaHQiOjAuMCwiQm9yZGVyU3R5bGUiOm51bGwsIlBhcmVudFN0eWxlIjpudWxsfSwiRGVmYXVsdE1pbGVzdG9uZVN0eWxlIjp7IiRpZCI6IjExMyIsIlNoYXBlIjowLCJDb25uZWN0b3JNYXJnaW4iOnsiJGlkIjoiMTE0IiwiVG9wIjowLjAsIkxlZnQiOjIuMCwiUmlnaHQiOjIuMCwiQm90dG9tIjowLjB9LCJDb25uZWN0b3JTdHlsZSI6eyIkaWQiOiIxMTUiLCJMaW5lQ29sb3IiOnsiJGlkIjoiMTE2IiwiJHR5cGUiOiJOTFJFLkNvbW1vbi5Eb20uU29saWRDb2xvckJydXNoLCBOTFJFLkNvbW1vbiIsIkNvbG9yIjp7IiRpZCI6IjExNyIsIkEiOjEyNywiUiI6NjMsIkciOjcxLCJCIjo4NH19LCJMaW5lV2VpZ2h0IjoxLjAsIkxpbmVUeXBlIjowLCJQYXJlbnRTdHlsZSI6bnVsbH0sIklzQmVsb3dUaW1lYmFuZCI6ZmFsc2UsIlBvc2l0aW9uT25UYXNrIjowLCJIaWRlRGF0ZSI6ZmFsc2UsIlNoYXBlU2l6ZSI6MSwiU3BhY2luZyI6MC4wLCJQYWRkaW5nIjp7IiRpZCI6IjExOCIsIlRvcCI6NS4wLCJMZWZ0IjozLjAsIlJpZ2h0IjowLjAsIkJvdHRvbSI6Mi4wfSwiU2hhcGVTdHlsZSI6eyIkaWQiOiIxMTkiLCJNYXJnaW4iOnsiJGlkIjoiMTIwIiwiVG9wIjowLjAsIkxlZnQiOjAuMCwiUmlnaHQiOjAuMCwiQm90dG9tIjowLjB9LCJQYWRkaW5nIjp7IiRpZCI6IjEyMSIsIlRvcCI6MC4wLCJMZWZ0IjowLjAsIlJpZ2h0IjowLjAsIkJvdHRvbSI6MC4wfSwiQmFja2dyb3VuZCI6eyIkaWQiOiIxMjIiLCJDb2xvciI6eyIkaWQiOiIxMjMiLCJBIjoyNTUsIlIiOjYzLCJHIjo3MSwiQiI6ODR9fSwiSXNWaXNpYmxlIjp0cnVlLCJXaWR0aCI6MTguMCwiSGVpZ2h0IjoyMC4wLCJCb3JkZXJTdHlsZSI6eyIkaWQiOiIxMjQiLCJMaW5lQ29sb3IiOnsiJGlkIjoiMTI1IiwiJHR5cGUiOiJOTFJFLkNvbW1vbi5Eb20uU29saWRDb2xvckJydXNoLCBOTFJFLkNvbW1vbiIsIkNvbG9yIjp7IiRpZCI6IjEyNiIsIkEiOjI1NSwiUiI6MjM0LCJHIjoyMiwiQiI6MzB9fSwiTGluZVdlaWdodCI6MC4wLCJMaW5lVHlwZSI6MCwiUGFyZW50U3R5bGUiOm51bGx9LCJQYXJlbnRTdHlsZSI6bnVsbH0sIlRpdGxlU3R5bGUiOnsiJGlkIjoiMTI3IiwiRm9udFNldHRpbmdzIjp7IiRpZCI6IjEyOCIsIkZvbnRTaXplIjoxMSwiRm9udE5hbWUiOiJDYWxpYnJpIiwiSXNCb2xkIjp0cnVlLCJJc0l0YWxpYyI6ZmFsc2UsIklzVW5kZXJsaW5lZCI6ZmFsc2UsIlBhcmVudFN0eWxlIjpudWxsfSwiQXV0b1NpemUiOjAsIkZvcmVncm91bmQiOnsiJGlkIjoiMTI5IiwiQ29sb3IiOnsiJGlkIjoiMTMwIiwiQSI6MjU1LCJSIjowLCJHIjowLCJCIjowfX0sIk1heFdpZHRoIjoyMDAuMCwiTWF4SGVpZ2h0IjoiSW5maW5pdHkiLCJTbWFydEZvcmVncm91bmRJc0FjdGl2ZSI6ZmFsc2UsIkhvcml6b250YWxBbGlnbm1lbnQiOjEsIlZlcnRpY2FsQWxpZ25tZW50IjoxLCJTbWFydEZvcmVncm91bmQiOm51bGwsIkJhY2tncm91bmRGaWxsVHlwZSI6MCwiTWFyZ2luIjp7IiRpZCI6IjEzMSIsIlRvcCI6MC4wLCJMZWZ0IjowLjAsIlJpZ2h0IjowLjAsIkJvdHRvbSI6MC4wfSwiUGFkZGluZyI6eyIkaWQiOiIxMzIiLCJUb3AiOjAuMCwiTGVmdCI6MC4wLCJSaWdodCI6MC4wLCJCb3R0b20iOjAuMH0sIkJhY2tncm91bmQiOnsiJGlkIjoiMTMzIiwiQ29sb3IiOnsiJGlkIjoiMTM0IiwiQSI6MjU1LCJSIjowLCJHIjowLCJCIjowfX0sIklzVmlzaWJsZSI6dHJ1ZSwiV2lkdGgiOjAuMCwiSGVpZ2h0IjowLjAsIkJvcmRlclN0eWxlIjp7IiRpZCI6IjEzNSIsIkxpbmVDb2xvciI6bnVsbCwiTGluZVdlaWdodCI6MC4wLCJMaW5lVHlwZSI6MCwiUGFyZW50U3R5bGUiOm51bGx9LCJQYXJlbnRTdHlsZSI6bnVsbH0sIkRhdGVTdHlsZSI6eyIkaWQiOiIxMzYiLCJGb250U2V0dGluZ3MiOnsiJGlkIjoiMTM3IiwiRm9udFNpemUiOjEwLCJGb250TmFtZSI6IkNhbGlicmkiLCJJc0JvbGQiOmZhbHNlLCJJc0l0YWxpYyI6ZmFsc2UsIklzVW5kZXJsaW5lZCI6ZmFsc2UsIlBhcmVudFN0eWxlIjpudWxsfSwiQXV0b1NpemUiOjAsIkZvcmVncm91bmQiOnsiJGlkIjoiMTM4IiwiQ29sb3IiOnsiJGlkIjoiMTM5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E0MCIsIlRvcCI6MC4wLCJMZWZ0IjowLjAsIlJpZ2h0IjowLjAsIkJvdHRvbSI6MC4wfSwiUGFkZGluZyI6eyIkaWQiOiIxNDEiLCJUb3AiOjAuMCwiTGVmdCI6MC4wLCJSaWdodCI6MC4wLCJCb3R0b20iOjAuMH0sIkJhY2tncm91bmQiOnsiJGlkIjoiMTQyIiwiQ29sb3IiOnsiJGlkIjoiMTQzIiwiQSI6MjU1LCJSIjozNiwiRyI6NDAsIkIiOjgyfX0sIklzVmlzaWJsZSI6dHJ1ZSwiV2lkdGgiOjAuMCwiSGVpZ2h0IjowLjAsIkJvcmRlclN0eWxlIjp7IiRpZCI6IjE0NCIsIkxpbmVDb2xvciI6bnVsbCwiTGluZVdlaWdodCI6MC4wLCJMaW5lVHlwZSI6MCwiUGFyZW50U3R5bGUiOm51bGx9LCJQYXJlbnRTdHlsZSI6bnVsbH0sIkRhdGVGb3JtYXQiOnsiJGlkIjoiMTQ1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NiIsIkZvcm1hdCI6MCwiSXNWaXNpYmxlIjpmYWxzZSwiTGFzdEtub3duVmlzaWJpbGl0eVN0YXRlIjpmYWxzZX0sIklzVmlzaWJsZSI6dHJ1ZSwiUGFyZW50U3R5bGUiOm51bGx9LCJEZWZhdWx0TW90U3R5bGUiOnsiJGlkIjoiMTQ3IiwiU2hhcGUiOjAsIkNvbm5lY3Rvck1hcmdpbiI6eyIkaWQiOiIxNDgiLCJUb3AiOjAuMCwiTGVmdCI6Mi4wLCJSaWdodCI6Mi4wLCJCb3R0b20iOjAuMH0sIkNvbm5lY3RvclN0eWxlIjp7IiRpZCI6IjE0OSIsIkxpbmVDb2xvciI6eyIkaWQiOiIxNTAiLCIkdHlwZSI6Ik5MUkUuQ29tbW9uLkRvbS5Tb2xpZENvbG9yQnJ1c2gsIE5MUkUuQ29tbW9uIiwiQ29sb3IiOnsiJGlkIjoiMTUxIiwiQSI6MTI3LCJSIjo2MywiRyI6NzEsIkIiOjg0fX0sIkxpbmVXZWlnaHQiOjEuMCwiTGluZVR5cGUiOjAsIlBhcmVudFN0eWxlIjpudWxsfSwiSXNCZWxvd1RpbWViYW5kIjpmYWxzZSwiUG9zaXRpb25PblRhc2siOjEsIkhpZGVEYXRlIjpmYWxzZSwiU2hhcGVTaXplIjoxLCJTcGFjaW5nIjowLjAsIlBhZGRpbmciOnsiJGlkIjoiMTUyIiwiVG9wIjo1LjAsIkxlZnQiOjMuMCwiUmlnaHQiOjAuMCwiQm90dG9tIjoyLjB9LCJTaGFwZVN0eWxlIjp7IiRpZCI6IjE1MyIsIk1hcmdpbiI6eyIkaWQiOiIxNTQiLCJUb3AiOjAuMCwiTGVmdCI6MC4wLCJSaWdodCI6MC4wLCJCb3R0b20iOjAuMH0sIlBhZGRpbmciOnsiJGlkIjoiMTU1IiwiVG9wIjowLjAsIkxlZnQiOjAuMCwiUmlnaHQiOjAuMCwiQm90dG9tIjowLjB9LCJCYWNrZ3JvdW5kIjp7IiRpZCI6IjE1NiIsIkNvbG9yIjp7IiRpZCI6IjE1NyIsIkEiOjI1NSwiUiI6NjMsIkciOjcxLCJCIjo4NH19LCJJc1Zpc2libGUiOnRydWUsIldpZHRoIjoxMy4wLCJIZWlnaHQiOjEzLjAsIkJvcmRlclN0eWxlIjp7IiRpZCI6IjE1OCIsIkxpbmVDb2xvciI6eyIkaWQiOiIxNTkiLCIkdHlwZSI6Ik5MUkUuQ29tbW9uLkRvbS5Tb2xpZENvbG9yQnJ1c2gsIE5MUkUuQ29tbW9uIiwiQ29sb3IiOnsiJGlkIjoiMTYwIiwiQSI6MjU1LCJSIjoyMzQsIkciOjIyLCJCIjozMH19LCJMaW5lV2VpZ2h0IjowLjAsIkxpbmVUeXBlIjowLCJQYXJlbnRTdHlsZSI6bnVsbH0sIlBhcmVudFN0eWxlIjpudWxsfSwiVGl0bGVTdHlsZSI6eyIkaWQiOiIxNjEiLCJGb250U2V0dGluZ3MiOnsiJGlkIjoiMTYyIiwiRm9udFNpemUiOjExLCJGb250TmFtZSI6IkNhbGlicmkiLCJJc0JvbGQiOnRydWUsIklzSXRhbGljIjpmYWxzZSwiSXNVbmRlcmxpbmVkIjpmYWxzZSwiUGFyZW50U3R5bGUiOm51bGx9LCJBdXRvU2l6ZSI6MCwiRm9yZWdyb3VuZCI6eyIkaWQiOiIxNjMiLCJDb2xvciI6eyIkaWQiOiIxNjQ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MTY1IiwiVG9wIjowLjAsIkxlZnQiOjAuMCwiUmlnaHQiOjAuMCwiQm90dG9tIjowLjB9LCJQYWRkaW5nIjp7IiRpZCI6IjE2NiIsIlRvcCI6MC4wLCJMZWZ0IjowLjAsIlJpZ2h0IjowLjAsIkJvdHRvbSI6MC4wfSwiQmFja2dyb3VuZCI6eyIkaWQiOiIxNjciLCJDb2xvciI6eyIkaWQiOiIxNjgiLCJBIjoyNTUsIlIiOjAsIkciOjAsIkIiOjB9fSwiSXNWaXNpYmxlIjp0cnVlLCJXaWR0aCI6MC4wLCJIZWlnaHQiOjAuMCwiQm9yZGVyU3R5bGUiOnsiJGlkIjoiMTY5IiwiTGluZUNvbG9yIjpudWxsLCJMaW5lV2VpZ2h0IjowLjAsIkxpbmVUeXBlIjowLCJQYXJlbnRTdHlsZSI6bnVsbH0sIlBhcmVudFN0eWxlIjpudWxsfSwiRGF0ZVN0eWxlIjp7IiRpZCI6IjE3MCIsIkZvbnRTZXR0aW5ncyI6eyIkaWQiOiIxNzEiLCJGb250U2l6ZSI6MTAsIkZvbnROYW1lIjoiQ2FsaWJyaSIsIklzQm9sZCI6ZmFsc2UsIklzSXRhbGljIjpmYWxzZSwiSXNVbmRlcmxpbmVkIjpmYWxzZSwiUGFyZW50U3R5bGUiOm51bGx9LCJBdXRvU2l6ZSI6MCwiRm9yZWdyb3VuZCI6eyIkaWQiOiIxNzIiLCJDb2xvciI6eyIkaWQiOiIxNzM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c0IiwiVG9wIjowLjAsIkxlZnQiOjAuMCwiUmlnaHQiOjAuMCwiQm90dG9tIjowLjB9LCJQYWRkaW5nIjp7IiRpZCI6IjE3NSIsIlRvcCI6MC4wLCJMZWZ0IjowLjAsIlJpZ2h0IjowLjAsIkJvdHRvbSI6MC4wfSwiQmFja2dyb3VuZCI6eyIkaWQiOiIxNzYiLCJDb2xvciI6eyIkaWQiOiIxNzciLCJBIjoyNTUsIlIiOjM2LCJHIjo0MCwiQiI6ODJ9fSwiSXNWaXNpYmxlIjp0cnVlLCJXaWR0aCI6MC4wLCJIZWlnaHQiOjAuMCwiQm9yZGVyU3R5bGUiOnsiJGlkIjoiMTc4IiwiTGluZUNvbG9yIjpudWxsLCJMaW5lV2VpZ2h0IjowLjAsIkxpbmVUeXBlIjowLCJQYXJlbnRTdHlsZSI6bnVsbH0sIlBhcmVudFN0eWxlIjpudWxsfSwiRGF0ZUZvcm1hdCI6eyIkaWQiOiIxNzkiLCJGb3JtYXRTdHJpbmciOiJNTU0gZCwgeXl5eS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gwIiwiRm9ybWF0IjowLCJJc1Zpc2libGUiOmZhbHNlLCJMYXN0S25vd25WaXNpYmlsaXR5U3RhdGUiOmZhbHNlfSwiSXNWaXNpYmxlIjp0cnVlLCJQYXJlbnRTdHlsZSI6bnVsbH0sIkRlZmF1bHRUYXNrU3R5bGUiOnsiJGlkIjoiMTgxIiwiU2hhcGUiOjEsIlNoYXBlVGhpY2tuZXNzIjowLCJEdXJhdGlvbkZvcm1hdCI6MCwiSW5jbHVkZU5vbldvcmtpbmdEYXlzSW5EdXJhdGlvbiI6ZmFsc2UsIlBlcmNlbnRhZ2VDb21wbGV0ZVN0eWxlIjp7IiRpZCI6IjE4MiIsIkZvbnRTZXR0aW5ncyI6eyIkaWQiOiIxODMiLCJGb250U2l6ZSI6MTAsIkZvbnROYW1lIjoiQ2FsaWJyaSIsIklzQm9sZCI6ZmFsc2UsIklzSXRhbGljIjpmYWxzZSwiSXNVbmRlcmxpbmVkIjpmYWxzZSwiUGFyZW50U3R5bGUiOm51bGx9LCJBdXRvU2l6ZSI6MCwiRm9yZWdyb3VuZCI6eyIkaWQiOiIxODQiLCJDb2xvciI6eyIkaWQiOiIxODU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g2IiwiVG9wIjowLjAsIkxlZnQiOjAuMCwiUmlnaHQiOjAuMCwiQm90dG9tIjowLjB9LCJQYWRkaW5nIjp7IiRpZCI6IjE4NyIsIlRvcCI6MC4wLCJMZWZ0IjowLjAsIlJpZ2h0IjowLjAsIkJvdHRvbSI6MC4wfSwiQmFja2dyb3VuZCI6eyIkaWQiOiIxODgiLCJDb2xvciI6eyIkaWQiOiIxODkiLCJBIjo4OSwiUiI6MCwiRyI6MCwiQiI6MH19LCJJc1Zpc2libGUiOnRydWUsIldpZHRoIjowLjAsIkhlaWdodCI6MC4wLCJCb3JkZXJTdHlsZSI6eyIkaWQiOiIxOTAiLCJMaW5lQ29sb3IiOm51bGwsIkxpbmVXZWlnaHQiOjAuMCwiTGluZVR5cGUiOjAsIlBhcmVudFN0eWxlIjpudWxsfSwiUGFyZW50U3R5bGUiOm51bGx9LCJEdXJhdGlvblN0eWxlIjp7IiRpZCI6IjE5MSIsIkZvbnRTZXR0aW5ncyI6eyIkaWQiOiIxOTIiLCJGb250U2l6ZSI6MTAsIkZvbnROYW1lIjoiQ2FsaWJyaSIsIklzQm9sZCI6ZmFsc2UsIklzSXRhbGljIjpmYWxzZSwiSXNVbmRlcmxpbmVkIjpmYWxzZSwiUGFyZW50U3R5bGUiOm51bGx9LCJBdXRvU2l6ZSI6MCwiRm9yZWdyb3VuZCI6eyIkaWQiOiIxOTMiLCJDb2xvciI6eyIkaWQiOiIxOTQ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k1IiwiVG9wIjowLjAsIkxlZnQiOjAuMCwiUmlnaHQiOjAuMCwiQm90dG9tIjowLjB9LCJQYWRkaW5nIjp7IiRpZCI6IjE5NiIsIlRvcCI6MC4wLCJMZWZ0IjowLjAsIlJpZ2h0IjowLjAsIkJvdHRvbSI6MC4wfSwiQmFja2dyb3VuZCI6eyIkaWQiOiIxOTciLCJDb2xvciI6eyIkaWQiOiIxOTgiLCJBIjoyNTUsIlIiOjM2LCJHIjo0MCwiQiI6ODJ9fSwiSXNWaXNpYmxlIjp0cnVlLCJXaWR0aCI6MC4wLCJIZWlnaHQiOjAuMCwiQm9yZGVyU3R5bGUiOnsiJGlkIjoiMTk5IiwiTGluZUNvbG9yIjpudWxsLCJMaW5lV2VpZ2h0IjowLjAsIkxpbmVUeXBlIjowLCJQYXJlbnRTdHlsZSI6bnVsbH0sIlBhcmVudFN0eWxlIjpudWxsfSwiSG9yaXpvbnRhbENvbm5lY3RvclN0eWxlIjp7IiRpZCI6IjIwMCIsIkxpbmVDb2xvciI6eyIkaWQiOiIyMDEiLCIkdHlwZSI6Ik5MUkUuQ29tbW9uLkRvbS5Tb2xpZENvbG9yQnJ1c2gsIE5MUkUuQ29tbW9uIiwiQ29sb3IiOnsiJGlkIjoiMjAyIiwiQSI6NTEsIlIiOjc0LCJHIjoxMDIsIkIiOjE3Mn19LCJMaW5lV2VpZ2h0IjoxLjAsIkxpbmVUeXBlIjowLCJQYXJlbnRTdHlsZSI6bnVsbH0sIlZlcnRpY2FsQ29ubmVjdG9yU3R5bGUiOnsiJGlkIjoiMjAzIiwiTGluZUNvbG9yIjp7IiRpZCI6IjIwNCIsIiR0eXBlIjoiTkxSRS5Db21tb24uRG9tLlNvbGlkQ29sb3JCcnVzaCwgTkxSRS5Db21tb24iLCJDb2xvciI6eyIkaWQiOiIyMDU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jA2IiwiTWFyZ2luIjp7IiRpZCI6IjIwNyIsIlRvcCI6MC4wLCJMZWZ0Ijo0LjAsIlJpZ2h0Ijo0LjAsIkJvdHRvbSI6MC4wfSwiUGFkZGluZyI6eyIkaWQiOiIyMDgiLCJUb3AiOjAuMCwiTGVmdCI6MC4wLCJSaWdodCI6MC4wLCJCb3R0b20iOjAuMH0sIkJhY2tncm91bmQiOnsiJGlkIjoiMjA5IiwiQ29sb3IiOnsiJGlkIjoiMjEwIiwiQSI6MjU1LCJSIjoxNDYsIkciOjE2MywiQiI6MjA1fX0sIklzVmlzaWJsZSI6dHJ1ZSwiV2lkdGgiOjAuMCwiSGVpZ2h0IjoxMC4wLCJCb3JkZXJTdHlsZSI6eyIkaWQiOiIyMTEiLCJMaW5lQ29sb3IiOnsiJGlkIjoiMjEyIiwiJHR5cGUiOiJOTFJFLkNvbW1vbi5Eb20uU29saWRDb2xvckJydXNoLCBOTFJFLkNvbW1vbiIsIkNvbG9yIjp7IiRpZCI6IjIxMyIsIkEiOjI1NSwiUiI6MjM0LCJHIjoyMiwiQiI6MzB9fSwiTGluZVdlaWdodCI6MC4wLCJMaW5lVHlwZSI6MCwiUGFyZW50U3R5bGUiOm51bGx9LCJQYXJlbnRTdHlsZSI6bnVsbH0sIlRpdGxlU3R5bGUiOnsiJGlkIjoiMjE0IiwiRm9udFNldHRpbmdzIjp7IiRpZCI6IjIxNSIsIkZvbnRTaXplIjoxMSwiRm9udE5hbWUiOiJDYWxpYnJpIiwiSXNCb2xkIjpmYWxzZSwiSXNJdGFsaWMiOmZhbHNlLCJJc1VuZGVybGluZWQiOmZhbHNlLCJQYXJlbnRTdHlsZSI6bnVsbH0sIkF1dG9TaXplIjowLCJGb3JlZ3JvdW5kIjp7IiRpZCI6IjIxNiIsIkNvbG9yIjp7IiRpZCI6IjIxNy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yMTgiLCJUb3AiOjAuMCwiTGVmdCI6MC4wLCJSaWdodCI6MC4wLCJCb3R0b20iOjAuMH0sIlBhZGRpbmciOnsiJGlkIjoiMjE5IiwiVG9wIjowLjAsIkxlZnQiOjAuMCwiUmlnaHQiOjAuMCwiQm90dG9tIjowLjB9LCJCYWNrZ3JvdW5kIjp7IiRpZCI6IjIyMCIsIkNvbG9yIjp7IiRpZCI6IjIyMSIsIkEiOjI1NSwiUiI6MCwiRyI6MCwiQiI6MH19LCJJc1Zpc2libGUiOnRydWUsIldpZHRoIjowLjAsIkhlaWdodCI6MC4wLCJCb3JkZXJTdHlsZSI6eyIkaWQiOiIyMjIiLCJMaW5lQ29sb3IiOm51bGwsIkxpbmVXZWlnaHQiOjAuMCwiTGluZVR5cGUiOjAsIlBhcmVudFN0eWxlIjpudWxsfSwiUGFyZW50U3R5bGUiOm51bGx9LCJEYXRlU3R5bGUiOnsiJGlkIjoiMjIzIiwiRm9udFNldHRpbmdzIjp7IiRpZCI6IjIyNCIsIkZvbnRTaXplIjoxMCwiRm9udE5hbWUiOiJDYWxpYnJpIiwiSXNCb2xkIjpmYWxzZSwiSXNJdGFsaWMiOmZhbHNlLCJJc1VuZGVybGluZWQiOmZhbHNlLCJQYXJlbnRTdHlsZSI6bnVsbH0sIkF1dG9TaXplIjowLCJGb3JlZ3JvdW5kIjp7IiRpZCI6IjIyNSIsIkNvbG9yIjp7IiRpZCI6IjIyNi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yMjciLCJUb3AiOjAuMCwiTGVmdCI6MC4wLCJSaWdodCI6MC4wLCJCb3R0b20iOjAuMH0sIlBhZGRpbmciOnsiJGlkIjoiMjI4IiwiVG9wIjowLjAsIkxlZnQiOjAuMCwiUmlnaHQiOjAuMCwiQm90dG9tIjowLjB9LCJCYWNrZ3JvdW5kIjp7IiRpZCI6IjIyOSIsIkNvbG9yIjp7IiRpZCI6IjIzMCIsIkEiOjI1NSwiUiI6MzYsIkciOjQwLCJCIjo4Mn19LCJJc1Zpc2libGUiOnRydWUsIldpZHRoIjowLjAsIkhlaWdodCI6MC4wLCJCb3JkZXJTdHlsZSI6eyIkaWQiOiIyMzEiLCJMaW5lQ29sb3IiOm51bGwsIkxpbmVXZWlnaHQiOjAuMCwiTGluZVR5cGUiOjAsIlBhcmVudFN0eWxlIjpudWxsfSwiUGFyZW50U3R5bGUiOm51bGx9LCJEYXRlRm9ybWF0Ijp7IiRpZCI6IjIz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MzMiLCJGb3JtYXQiOjAsIklzVmlzaWJsZSI6ZmFsc2UsIkxhc3RLbm93blZpc2liaWxpdHlTdGF0ZSI6ZmFsc2V9LCJJc1Zpc2libGUiOnRydWUsIlBhcmVudFN0eWxlIjpudWxsLCJfZXhwbGljaXRseVNldCI6eyIkaWQiOiIyMzQ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lsZXN0b25lU3R5bGUiOm51bGwsIkdyaWRsaW5lUGFuZWxTdHlsZSI6eyIkaWQiOiIyMzUiLCJHcmlkbGluZVN0eWxlIjp7IiRpZCI6IjIzNiIsIkxpbmVDb2xvciI6eyIkaWQiOiIyMzciLCIkdHlwZSI6Ik5MUkUuQ29tbW9uLkRvbS5Tb2xpZENvbG9yQnJ1c2gsIE5MUkUuQ29tbW9uIiwiQ29sb3IiOnsiJGlkIjoiMjM4IiwiQSI6MjUsIlIiOjM2LCJHIjo0MCwiQiI6ODJ9fSwiTGluZVdlaWdodCI6MS4wLCJMaW5lVHlwZSI6MCwiUGFyZW50U3R5bGUiOm51bGx9LCJNYXJnaW4iOnsiJGlkIjoiMjM5IiwiVG9wIjowLjAsIkxlZnQiOjAuMCwiUmlnaHQiOjAuMCwiQm90dG9tIjowLjB9LCJQYWRkaW5nIjp7IiRpZCI6IjI0MCIsIlRvcCI6MC4wLCJMZWZ0IjowLjAsIlJpZ2h0IjowLjAsIkJvdHRvbSI6MC4wfSwiQmFja2dyb3VuZCI6bnVsbCwiSXNWaXNpYmxlIjp0cnVlLCJXaWR0aCI6MC4wLCJIZWlnaHQiOjAuMCwiQm9yZGVyU3R5bGUiOnsiJGlkIjoiMjQxIiwiTGluZUNvbG9yIjpudWxsLCJMaW5lV2VpZ2h0IjowLjAsIkxpbmVUeXBlIjowLCJQYXJlbnRTdHlsZSI6bnVsbH0sIlBhcmVudFN0eWxlIjpudWxsfSwiQWN0aXZpdHlMaW5lUGFuZWxTdHlsZSI6eyIkaWQiOiIyNDIiLCJBY3Rpdml0eUxpbmVTdHlsZSI6eyIkaWQiOiIyNDMiLCJMaW5lQ29sb3IiOnsiJGlkIjoiMjQ0IiwiJHR5cGUiOiJOTFJFLkNvbW1vbi5Eb20uU29saWRDb2xvckJydXNoLCBOTFJFLkNvbW1vbiIsIkNvbG9yIjp7IiRpZCI6IjI0NSIsIkEiOjM4LCJSIjo2OCwiRyI6MTE0LCJCIjoxOTZ9fSwiTGluZVdlaWdodCI6MS4wLCJMaW5lVHlwZSI6MCwiUGFyZW50U3R5bGUiOm51bGx9LCJNYXJnaW4iOnsiJGlkIjoiMjQ2IiwiVG9wIjowLjAsIkxlZnQiOjAuMCwiUmlnaHQiOjAuMCwiQm90dG9tIjowLjB9LCJQYWRkaW5nIjp7IiRpZCI6IjI0NyIsIlRvcCI6MC4wLCJMZWZ0IjowLjAsIlJpZ2h0IjowLjAsIkJvdHRvbSI6MC4wfSwiQmFja2dyb3VuZCI6bnVsbCwiSXNWaXNpYmxlIjp0cnVlLCJXaWR0aCI6MC4wLCJIZWlnaHQiOjAuMCwiQm9yZGVyU3R5bGUiOnsiJGlkIjoiMjQ4IiwiTGluZUNvbG9yIjpudWxsLCJMaW5lV2VpZ2h0IjowLjAsIkxpbmVUeXBlIjowLCJQYXJlbnRTdHlsZSI6bnVsbH0sIlBhcmVudFN0eWxlIjpudWxsfSwiX3NlbGVjdGVkVGhlbWVQcmVzZXRDb2xvcnMiOnsiJGlkIjoiMjQ5IiwiVGV4dExpZ2h0Ijp7IiRpZCI6IjI1MCIsIkEiOjI1NSwiUiI6MjU1LCJHIjoyNTUsIkIiOjI1NX0sIlRleHREYXJrIjp7IiRpZCI6IjI1MSIsIkEiOjI1NSwiUiI6MCwiRyI6MCwiQiI6MH0sIkFjY2VudDEiOnsiJGlkIjoiMjUyIiwiQSI6MjU1LCJSIjoxNzIsIkciOjIwMywiQiI6MjQ5fSwiQWNjZW50MiI6eyIkaWQiOiIyNTMiLCJBIjoyNTUsIlIiOjM2LCJHIjo0MCwiQiI6ODJ9LCJBY2NlbnQzIjp7IiRpZCI6IjI1NCIsIkEiOjI1NSwiUiI6NzQsIkciOjEwMiwiQiI6MTcyfSwiQWNjZW50NCI6eyIkaWQiOiIyNTUiLCJBIjoyNTUsIlIiOjk4LCJHIjoxNTcsIkIiOjIwOX0sIkFjY2VudDUiOnsiJGlkIjoiMjU2IiwiQSI6MjU1LCJSIjo0MSwiRyI6MTI3LCJCIjoyMTN9LCJBY2NlbnQ2Ijp7IiRpZCI6IjI1NyIsIkEiOjI1NSwiUiI6MTI3LCJHIjoxNDMsIkIiOjE2OX0sIkFjY2VudDciOnsiJGlkIjoiMjU4IiwiQSI6MjU1LCJSIjo5MCwiRyI6MTYyLCJCIjoxNzR9LCJBY2NlbnQ4Ijp7IiRpZCI6IjI1OSIsIkEiOjI1NSwiUiI6MTU3LCJHIjoxNDQsIkIiOjE2MH19LCJTaG93RWxhcHNlZFRpbWVHcmFkaWVudFN0eWxlIjpmYWxzZSwiVGltZWJhbmRSZXNlcnZlZExlZnRBcmVhU3R5bGUiOnsiJGlkIjoiMjYwIiwiQWN0aXZpdHlIZWFkZXJXaWR0aCI6MC4wLCJJc1NldCI6ZmFsc2V9LCJEZWZhdWx0U3dpbWxhbmVTdHlsZSI6bnVsbCwiRGVmYXVsdFN3aW1sYW5lVjJTdHlsZSI6eyIkaWQiOiIyNjEiLCJTdHlsZUlkIjoiMzMyY2ZiMTMtYjQwMS00ZWMzLWI2NTUtNzM5NjhkMDRkNzQ5IiwiSGVhZGVyU3R5bGUiOnsiJGlkIjoiMjYyIiwiVGV4dElzVmVydGljYWwiOmZhbHNlLCJUZXh0U3R5bGUiOnsiJGlkIjoiMjYzIiwiRm9udFNldHRpbmdzIjp7IiRpZCI6IjI2NCIsIkZvbnRTaXplIjoxMSwiRm9udE5hbWUiOiJDYWxpYnJpIiwiSXNCb2xkIjpmYWxzZSwiSXNJdGFsaWMiOmZhbHNlLCJJc1VuZGVybGluZWQiOmZhbHNlLCJQYXJlbnRTdHlsZSI6bnVsbH0sIkF1dG9TaXplIjoyLCJGb3JlZ3JvdW5kIjp7IiRpZCI6IjI2NSIsIkNvbG9yIjp7IiRpZCI6IjI2Ni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I2NyIsIlRvcCI6MC4wLCJMZWZ0IjowLjAsIlJpZ2h0IjowLjAsIkJvdHRvbSI6MC4wfSwiUGFkZGluZyI6eyIkaWQiOiIyNjgiLCJUb3AiOjAuMCwiTGVmdCI6MC4wLCJSaWdodCI6MC4wLCJCb3R0b20iOjAuMH0sIkJhY2tncm91bmQiOnsiJGlkIjoiMjY5IiwiQ29sb3IiOnsiJGlkIjoiMjcwIiwiQSI6MjU1LCJSIjowLCJHIjowLCJCIjowfX0sIklzVmlzaWJsZSI6dHJ1ZSwiV2lkdGgiOjAuMCwiSGVpZ2h0IjowLjAsIkJvcmRlclN0eWxlIjpudWxsLCJQYXJlbnRTdHlsZSI6bnVsbH0sIlJlY3RhbmdsZVN0eWxlIjp7IiRpZCI6IjI3MSIsIk1hcmdpbiI6eyIkaWQiOiIyNzIiLCJUb3AiOjAuMCwiTGVmdCI6MC4wLCJSaWdodCI6MC4wLCJCb3R0b20iOjAuMH0sIlBhZGRpbmciOnsiJGlkIjoiMjczIiwiVG9wIjowLjAsIkxlZnQiOjAuMCwiUmlnaHQiOjAuMCwiQm90dG9tIjowLjB9LCJCYWNrZ3JvdW5kIjp7IiRpZCI6IjI3NCIsIkNvbG9yIjp7IiRpZCI6IjI3NSIsIkEiOjI1NSwiUiI6MTcyLCJHIjoyMDMsIkIiOjI0OX19LCJJc1Zpc2libGUiOnRydWUsIldpZHRoIjowLjAsIkhlaWdodCI6MC4wLCJCb3JkZXJTdHlsZSI6eyIkaWQiOiIyNzYiLCJMaW5lQ29sb3IiOnsiJGlkIjoiMjc3IiwiJHR5cGUiOiJOTFJFLkNvbW1vbi5Eb20uU29saWRDb2xvckJydXNoLCBOTFJFLkNvbW1vbiIsIkNvbG9yIjp7IiRpZCI6IjI3OCIsIkEiOjI1NSwiUiI6MjU1LCJHIjoyNTUsIkIiOjI1NX19LCJMaW5lV2VpZ2h0IjowLjAsIkxpbmVUeXBlIjowLCJQYXJlbnRTdHlsZSI6bnVsbH0sIlBhcmVudFN0eWxlIjpudWxsfSwiTWFyZ2luIjp7IiRpZCI6IjI3OSIsIlRvcCI6MC4wLCJMZWZ0IjowLjAsIlJpZ2h0IjowLjAsIkJvdHRvbSI6MC4wfSwiUGFkZGluZyI6eyIkaWQiOiIyODAiLCJUb3AiOjAuMCwiTGVmdCI6MC4wLCJSaWdodCI6MC4wLCJCb3R0b20iOjAuMH0sIkJhY2tncm91bmQiOm51bGwsIklzVmlzaWJsZSI6dHJ1ZSwiV2lkdGgiOjAuMCwiSGVpZ2h0IjowLjAsIkJvcmRlclN0eWxlIjpudWxsLCJQYXJlbnRTdHlsZSI6bnVsbH0sIkJhY2tncm91bmRTdHlsZSI6eyIkaWQiOiIyODEiLCJNYXJnaW4iOnsiJGlkIjoiMjgyIiwiVG9wIjowLjAsIkxlZnQiOjAuMCwiUmlnaHQiOjAuMCwiQm90dG9tIjowLjB9LCJQYWRkaW5nIjp7IiRpZCI6IjI4MyIsIlRvcCI6MC4wLCJMZWZ0IjowLjAsIlJpZ2h0IjowLjAsIkJvdHRvbSI6MC4wfSwiQmFja2dyb3VuZCI6eyIkaWQiOiIyODQiLCJDb2xvciI6eyIkaWQiOiIyODUiLCJBIjo1MSwiUiI6MjI5LCJHIjoyMzMsIkIiOjIzOH19LCJJc1Zpc2libGUiOnRydWUsIldpZHRoIjowLjAsIkhlaWdodCI6MC4wLCJCb3JkZXJTdHlsZSI6eyIkaWQiOiIyODYiLCJMaW5lQ29sb3IiOnsiJGlkIjoiMjg3IiwiJHR5cGUiOiJOTFJFLkNvbW1vbi5Eb20uU29saWRDb2xvckJydXNoLCBOTFJFLkNvbW1vbiIsIkNvbG9yIjp7IiRpZCI6IjI4OCIsIkEiOjI1NSwiUiI6MjM0LCJHIjoyMiwiQiI6MzB9fSwiTGluZVdlaWdodCI6MC4wLCJMaW5lVHlwZSI6MCwiUGFyZW50U3R5bGUiOm51bGx9LCJQYXJlbnRTdHlsZSI6bnVsbH0sIklzQWJvdmVUaW1lYmFuZCI6ZmFsc2UsIlNwYWNpbmciOjIsIkRlZmF1bHRTd2ltbGFuZVRhc2tTdHlsZSI6eyIkaWQiOiIyODkiLCIkdHlwZSI6Ik5MUkUuQ29tbW9uLkRvbS5TdHlsZXMuRXhwbGljaXRTZXRhYmxlVGFza1N0eWxlLCBOTFJFLkNvbW1vbiIsIlNoYXBlIjoxLCJTaGFwZVRoaWNrbmVzcyI6MCwiRHVyYXRpb25Gb3JtYXQiOjE0LCJJbmNsdWRlTm9uV29ya2luZ0RheXNJbkR1cmF0aW9uIjpmYWxzZSwiUGVyY2VudGFnZUNvbXBsZXRlU3R5bGUiOnsiJGlkIjoiMjkwIiwiRm9udFNldHRpbmdzIjp7IiRpZCI6IjI5MSIsIkZvbnRTaXplIjoxMCwiRm9udE5hbWUiOiJDYWxpYnJpIiwiSXNCb2xkIjpmYWxzZSwiSXNJdGFsaWMiOmZhbHNlLCJJc1VuZGVybGluZWQiOmZhbHNlLCJQYXJlbnRTdHlsZSI6bnVsbH0sIkF1dG9TaXplIjowLCJGb3JlZ3JvdW5kIjp7IiRpZCI6IjI5MiIsIkNvbG9yIjp7IiRpZCI6IjI5My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yOTQiLCJUb3AiOjAuMCwiTGVmdCI6MC4wLCJSaWdodCI6MC4wLCJCb3R0b20iOjAuMH0sIlBhZGRpbmciOnsiJGlkIjoiMjk1IiwiVG9wIjowLjAsIkxlZnQiOjAuMCwiUmlnaHQiOjAuMCwiQm90dG9tIjowLjB9LCJCYWNrZ3JvdW5kIjp7IiRpZCI6IjI5NiIsIkNvbG9yIjp7IiRpZCI6IjI5NyIsIkEiOjg5LCJSIjowLCJHIjowLCJCIjowfX0sIklzVmlzaWJsZSI6dHJ1ZSwiV2lkdGgiOjAuMCwiSGVpZ2h0IjowLjAsIkJvcmRlclN0eWxlIjp7IiRpZCI6IjI5OCIsIkxpbmVDb2xvciI6bnVsbCwiTGluZVdlaWdodCI6MC4wLCJMaW5lVHlwZSI6MCwiUGFyZW50U3R5bGUiOm51bGx9LCJQYXJlbnRTdHlsZSI6bnVsbH0sIkR1cmF0aW9uU3R5bGUiOnsiJGlkIjoiMjk5IiwiRm9udFNldHRpbmdzIjp7IiRpZCI6IjMwMCIsIkZvbnRTaXplIjoxMCwiRm9udE5hbWUiOiJDYWxpYnJpIiwiSXNCb2xkIjpmYWxzZSwiSXNJdGFsaWMiOmZhbHNlLCJJc1VuZGVybGluZWQiOmZhbHNlLCJQYXJlbnRTdHlsZSI6bnVsbH0sIkF1dG9TaXplIjowLCJGb3JlZ3JvdW5kIjp7IiRpZCI6IjMwMSIsIkNvbG9yIjp7IiRpZCI6IjMwMi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zMDMiLCJUb3AiOjAuMCwiTGVmdCI6MC4wLCJSaWdodCI6MC4wLCJCb3R0b20iOjAuMH0sIlBhZGRpbmciOnsiJGlkIjoiMzA0IiwiVG9wIjowLjAsIkxlZnQiOjAuMCwiUmlnaHQiOjAuMCwiQm90dG9tIjowLjB9LCJCYWNrZ3JvdW5kIjp7IiRpZCI6IjMwNSIsIkNvbG9yIjp7IiRpZCI6IjMwNiIsIkEiOjI1NSwiUiI6MzYsIkciOjQwLCJCIjo4Mn19LCJJc1Zpc2libGUiOnRydWUsIldpZHRoIjowLjAsIkhlaWdodCI6MC4wLCJCb3JkZXJTdHlsZSI6eyIkaWQiOiIzMDciLCJMaW5lQ29sb3IiOm51bGwsIkxpbmVXZWlnaHQiOjAuMCwiTGluZVR5cGUiOjAsIlBhcmVudFN0eWxlIjpudWxsfSwiUGFyZW50U3R5bGUiOm51bGx9LCJIb3Jpem9udGFsQ29ubmVjdG9yU3R5bGUiOnsiJGlkIjoiMzA4IiwiTGluZUNvbG9yIjp7IiRpZCI6IjMwOSIsIiR0eXBlIjoiTkxSRS5Db21tb24uRG9tLlNvbGlkQ29sb3JCcnVzaCwgTkxSRS5Db21tb24iLCJDb2xvciI6eyIkaWQiOiIzMTAiLCJBIjoyNTUsIlIiOjAsIkciOjAsIkIiOjB9fSwiTGluZVdlaWdodCI6MC4wLCJMaW5lVHlwZSI6MCwiUGFyZW50U3R5bGUiOm51bGx9LCJWZXJ0aWNhbENvbm5lY3RvclN0eWxlIjp7IiRpZCI6IjMxMSIsIkxpbmVDb2xvciI6eyIkaWQiOiIzMTIiLCIkdHlwZSI6Ik5MUkUuQ29tbW9uLkRvbS5Tb2xpZENvbG9yQnJ1c2gsIE5MUkUuQ29tbW9uIiwiQ29sb3IiOnsiJGlkIjoiMzEz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MxNCIsIk1hcmdpbiI6eyIkaWQiOiIzMTUiLCJUb3AiOjAuMCwiTGVmdCI6NC4wLCJSaWdodCI6NC4wLCJCb3R0b20iOjAuMH0sIlBhZGRpbmciOnsiJGlkIjoiMzE2IiwiVG9wIjowLjAsIkxlZnQiOjAuMCwiUmlnaHQiOjAuMCwiQm90dG9tIjowLjB9LCJCYWNrZ3JvdW5kIjp7IiRpZCI6IjMxNyIsIkNvbG9yIjp7IiRpZCI6IjMxOCIsIkEiOjI1NSwiUiI6NzQsIkciOjEwMiwiQiI6MTcyfX0sIklzVmlzaWJsZSI6dHJ1ZSwiV2lkdGgiOjAuMCwiSGVpZ2h0IjoxMC4wLCJCb3JkZXJTdHlsZSI6eyIkaWQiOiIzMTkiLCJMaW5lQ29sb3IiOnsiJGlkIjoiMzIwIiwiJHR5cGUiOiJOTFJFLkNvbW1vbi5Eb20uU29saWRDb2xvckJydXNoLCBOTFJFLkNvbW1vbiIsIkNvbG9yIjp7IiRpZCI6IjMyMSIsIkEiOjI1NSwiUiI6MjM0LCJHIjoyMiwiQiI6MzB9fSwiTGluZVdlaWdodCI6MC4wLCJMaW5lVHlwZSI6MCwiUGFyZW50U3R5bGUiOm51bGx9LCJQYXJlbnRTdHlsZSI6bnVsbH0sIlRpdGxlU3R5bGUiOnsiJGlkIjoiMzIyIiwiRm9udFNldHRpbmdzIjp7IiRpZCI6IjMyMyIsIkZvbnRTaXplIjoxMSwiRm9udE5hbWUiOiJDYWxpYnJpIiwiSXNCb2xkIjpmYWxzZSwiSXNJdGFsaWMiOmZhbHNlLCJJc1VuZGVybGluZWQiOmZhbHNlLCJQYXJlbnRTdHlsZSI6bnVsbH0sIkF1dG9TaXplIjowLCJGb3JlZ3JvdW5kIjp7IiRpZCI6IjMyNCIsIkNvbG9yIjp7IiRpZCI6IjMyNS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zMjYiLCJUb3AiOjAuMCwiTGVmdCI6MC4wLCJSaWdodCI6MC4wLCJCb3R0b20iOjAuMH0sIlBhZGRpbmciOnsiJGlkIjoiMzI3IiwiVG9wIjowLjAsIkxlZnQiOjAuMCwiUmlnaHQiOjAuMCwiQm90dG9tIjowLjB9LCJCYWNrZ3JvdW5kIjp7IiRpZCI6IjMyOCIsIkNvbG9yIjp7IiRpZCI6IjMyOSIsIkEiOjI1NSwiUiI6MCwiRyI6MCwiQiI6MH19LCJJc1Zpc2libGUiOnRydWUsIldpZHRoIjowLjAsIkhlaWdodCI6MC4wLCJCb3JkZXJTdHlsZSI6eyIkaWQiOiIzMzAiLCJMaW5lQ29sb3IiOm51bGwsIkxpbmVXZWlnaHQiOjAuMCwiTGluZVR5cGUiOjAsIlBhcmVudFN0eWxlIjpudWxsfSwiUGFyZW50U3R5bGUiOm51bGx9LCJEYXRlU3R5bGUiOnsiJGlkIjoiMzMxIiwiRm9udFNldHRpbmdzIjp7IiRpZCI6IjMzMiIsIkZvbnRTaXplIjoxMCwiRm9udE5hbWUiOiJDYWxpYnJpIiwiSXNCb2xkIjpmYWxzZSwiSXNJdGFsaWMiOmZhbHNlLCJJc1VuZGVybGluZWQiOmZhbHNlLCJQYXJlbnRTdHlsZSI6bnVsbH0sIkF1dG9TaXplIjowLCJGb3JlZ3JvdW5kIjp7IiRpZCI6IjMzMyIsIkNvbG9yIjp7IiRpZCI6IjMzNC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MzUiLCJUb3AiOjAuMCwiTGVmdCI6MC4wLCJSaWdodCI6MC4wLCJCb3R0b20iOjAuMH0sIlBhZGRpbmciOnsiJGlkIjoiMzM2IiwiVG9wIjowLjAsIkxlZnQiOjAuMCwiUmlnaHQiOjAuMCwiQm90dG9tIjowLjB9LCJCYWNrZ3JvdW5kIjp7IiRpZCI6IjMzNyIsIkNvbG9yIjp7IiRpZCI6IjMzOCIsIkEiOjI1NSwiUiI6MzYsIkciOjQwLCJCIjo4Mn19LCJJc1Zpc2libGUiOnRydWUsIldpZHRoIjowLjAsIkhlaWdodCI6MC4wLCJCb3JkZXJTdHlsZSI6eyIkaWQiOiIzMzkiLCJMaW5lQ29sb3IiOm51bGwsIkxpbmVXZWlnaHQiOjAuMCwiTGluZVR5cGUiOjAsIlBhcmVudFN0eWxlIjpudWxsfSwiUGFyZW50U3R5bGUiOm51bGx9LCJEYXRlRm9ybWF0Ijp7IiRpZCI6IjM0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EiLCJGb3JtYXQiOjAsIklzVmlzaWJsZSI6ZmFsc2UsIkxhc3RLbm93blZpc2liaWxpdHlTdGF0ZSI6ZmFsc2V9LCJJc1Zpc2libGUiOnRydWUsIlBhcmVudFN0eWxlIjpudWxsLCJfZXhwbGljaXRseVNldCI6eyIkaWQiOiIzND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zQzIiwiU2hhcGUiOjEsIkNvbm5lY3Rvck1hcmdpbiI6eyIkaWQiOiIzNDQiLCJUb3AiOjAuMCwiTGVmdCI6Mi4wLCJSaWdodCI6Mi4wLCJCb3R0b20iOjAuMH0sIkNvbm5lY3RvclN0eWxlIjp7IiRpZCI6IjM0NSIsIkxpbmVDb2xvciI6eyIkaWQiOiIzNDYiLCIkdHlwZSI6Ik5MUkUuQ29tbW9uLkRvbS5Tb2xpZENvbG9yQnJ1c2gsIE5MUkUuQ29tbW9uIiwiQ29sb3IiOnsiJGlkIjoiMzQ3IiwiQSI6MTI3LCJSIjoxNDYsIkciOjE2MywiQiI6MjA1fX0sIkxpbmVXZWlnaHQiOjEuMCwiTGluZVR5cGUiOjAsIlBhcmVudFN0eWxlIjpudWxsfSwiSXNCZWxvd1RpbWViYW5kIjpmYWxzZSwiUG9zaXRpb25PblRhc2siOjEsIkhpZGVEYXRlIjpmYWxzZSwiU2hhcGVTaXplIjowLCJTcGFjaW5nIjowLjAsIlBhZGRpbmciOnsiJGlkIjoiMzQ4IiwiVG9wIjo1LjAsIkxlZnQiOjMuMCwiUmlnaHQiOjAuMCwiQm90dG9tIjoyLjB9LCJTaGFwZVN0eWxlIjp7IiRpZCI6IjM0OSIsIk1hcmdpbiI6eyIkaWQiOiIzNTAiLCJUb3AiOjAuMCwiTGVmdCI6MC4wLCJSaWdodCI6MC4wLCJCb3R0b20iOjAuMH0sIlBhZGRpbmciOnsiJGlkIjoiMzUxIiwiVG9wIjowLjAsIkxlZnQiOjAuMCwiUmlnaHQiOjAuMCwiQm90dG9tIjowLjB9LCJCYWNrZ3JvdW5kIjp7IiRpZCI6IjM1MiIsIkNvbG9yIjp7IiRpZCI6IjM1MyIsIkEiOjI1NSwiUiI6MTQ2LCJHIjoxNjMsIkIiOjIwNX19LCJJc1Zpc2libGUiOnRydWUsIldpZHRoIjoxMi4wLCJIZWlnaHQiOjE0LjAsIkJvcmRlclN0eWxlIjp7IiRpZCI6IjM1NCIsIkxpbmVDb2xvciI6eyIkaWQiOiIzNTUiLCIkdHlwZSI6Ik5MUkUuQ29tbW9uLkRvbS5Tb2xpZENvbG9yQnJ1c2gsIE5MUkUuQ29tbW9uIiwiQ29sb3IiOnsiJGlkIjoiMzU2IiwiQSI6MjU1LCJSIjoyNTUsIkciOjAsIkIiOjB9fSwiTGluZVdlaWdodCI6MC4wLCJMaW5lVHlwZSI6MCwiUGFyZW50U3R5bGUiOm51bGx9LCJQYXJlbnRTdHlsZSI6bnVsbH0sIlRpdGxlU3R5bGUiOnsiJGlkIjoiMzU3IiwiRm9udFNldHRpbmdzIjp7IiRpZCI6IjM1OCIsIkZvbnRTaXplIjoxMSwiRm9udE5hbWUiOiJDYWxpYnJpIiwiSXNCb2xkIjpmYWxzZSwiSXNJdGFsaWMiOmZhbHNlLCJJc1VuZGVybGluZWQiOmZhbHNlLCJQYXJlbnRTdHlsZSI6bnVsbH0sIkF1dG9TaXplIjowLCJGb3JlZ3JvdW5kIjp7IiRpZCI6IjM1OSIsIkNvbG9yIjp7IiRpZCI6IjM2M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zNjEiLCJUb3AiOjAuMCwiTGVmdCI6MC4wLCJSaWdodCI6MC4wLCJCb3R0b20iOjAuMH0sIlBhZGRpbmciOnsiJGlkIjoiMzYyIiwiVG9wIjowLjAsIkxlZnQiOjAuMCwiUmlnaHQiOjAuMCwiQm90dG9tIjowLjB9LCJCYWNrZ3JvdW5kIjp7IiRpZCI6IjM2MyIsIkNvbG9yIjp7IiRpZCI6IjM2NCIsIkEiOjI1NSwiUiI6MCwiRyI6MCwiQiI6MH19LCJJc1Zpc2libGUiOnRydWUsIldpZHRoIjowLjAsIkhlaWdodCI6MC4wLCJCb3JkZXJTdHlsZSI6eyIkaWQiOiIzNjUiLCJMaW5lQ29sb3IiOm51bGwsIkxpbmVXZWlnaHQiOjAuMCwiTGluZVR5cGUiOjAsIlBhcmVudFN0eWxlIjpudWxsfSwiUGFyZW50U3R5bGUiOm51bGx9LCJEYXRlU3R5bGUiOnsiJGlkIjoiMzY2IiwiRm9udFNldHRpbmdzIjp7IiRpZCI6IjM2NyIsIkZvbnRTaXplIjoxMCwiRm9udE5hbWUiOiJDYWxpYnJpIiwiSXNCb2xkIjpmYWxzZSwiSXNJdGFsaWMiOmZhbHNlLCJJc1VuZGVybGluZWQiOmZhbHNlLCJQYXJlbnRTdHlsZSI6bnVsbH0sIkF1dG9TaXplIjowLCJGb3JlZ3JvdW5kIjp7IiRpZCI6IjM2OCIsIkNvbG9yIjp7IiRpZCI6IjM2OS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NzAiLCJUb3AiOjAuMCwiTGVmdCI6MC4wLCJSaWdodCI6MC4wLCJCb3R0b20iOjAuMH0sIlBhZGRpbmciOnsiJGlkIjoiMzcxIiwiVG9wIjowLjAsIkxlZnQiOjAuMCwiUmlnaHQiOjAuMCwiQm90dG9tIjowLjB9LCJCYWNrZ3JvdW5kIjp7IiRpZCI6IjM3MiIsIkNvbG9yIjp7IiRpZCI6IjM3MyIsIkEiOjI1NSwiUiI6MzYsIkciOjQwLCJCIjo4Mn19LCJJc1Zpc2libGUiOnRydWUsIldpZHRoIjowLjAsIkhlaWdodCI6MC4wLCJCb3JkZXJTdHlsZSI6eyIkaWQiOiIzNzQiLCJMaW5lQ29sb3IiOm51bGwsIkxpbmVXZWlnaHQiOjAuMCwiTGluZVR5cGUiOjAsIlBhcmVudFN0eWxlIjpudWxsfSwiUGFyZW50U3R5bGUiOm51bGx9LCJEYXRlRm9ybWF0Ijp7IiRpZCI6IjM3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zYiLCJGb3JtYXQiOjAsIklzVmlzaWJsZSI6ZmFsc2UsIkxhc3RLbm93blZpc2liaWxpdHlTdGF0ZSI6ZmFsc2V9LCJJc1Zpc2libGUiOnRydWUsIlBhcmVudFN0eWxlIjpudWxsfSwiRGVmYXVsdFN3aW1sYW5lTWlsZXN0b25lU3R5bGUiOnsiJGlkIjoiMzc3IiwiVGl0bGVQb3NpdGlvbiI6IkxlZnQiLCJEYXRlUG9zaXRpb24iOiJSaWdodCIsIlNoYXBlVHlwZSI6MSwiU2hhcGVTaXplIjowLCJTcGFjaW5nIjo1LCJTaGFwZVN0eWxlIjp7IiRpZCI6IjM3OCIsIk1hcmdpbiI6eyIkaWQiOiIzNzkiLCJUb3AiOjAuMCwiTGVmdCI6MC4wLCJSaWdodCI6MC4wLCJCb3R0b20iOjAuMH0sIlBhZGRpbmciOnsiJGlkIjoiMzgwIiwiVG9wIjowLjAsIkxlZnQiOjAuMCwiUmlnaHQiOjAuMCwiQm90dG9tIjowLjB9LCJCYWNrZ3JvdW5kIjp7IiRpZCI6IjM4MSIsIkNvbG9yIjp7IiRpZCI6IjM4MiIsIkEiOjI1NSwiUiI6OTUsIkciOjEwNywiQiI6MTI2fX0sIklzVmlzaWJsZSI6dHJ1ZSwiV2lkdGgiOjEyLjAsIkhlaWdodCI6MTQuMCwiQm9yZGVyU3R5bGUiOnsiJGlkIjoiMzgzIiwiTGluZUNvbG9yIjp7IiRpZCI6IjM4NCIsIiR0eXBlIjoiTkxSRS5Db21tb24uRG9tLlNvbGlkQ29sb3JCcnVzaCwgTkxSRS5Db21tb24iLCJDb2xvciI6eyIkaWQiOiIzODUiLCJBIjoyNTUsIlIiOjIzNCwiRyI6MjIsIkIiOjMwfX0sIkxpbmVXZWlnaHQiOjAuMCwiTGluZVR5cGUiOjAsIlBhcmVudFN0eWxlIjpudWxsfSwiUGFyZW50U3R5bGUiOm51bGx9LCJUaXRsZVN0eWxlIjp7IiRpZCI6IjM4NiIsIkZvbnRTZXR0aW5ncyI6eyIkaWQiOiIzODciLCJGb250U2l6ZSI6MTEsIkZvbnROYW1lIjoiQ2FsaWJyaSIsIklzQm9sZCI6ZmFsc2UsIklzSXRhbGljIjpmYWxzZSwiSXNVbmRlcmxpbmVkIjpmYWxzZSwiUGFyZW50U3R5bGUiOm51bGx9LCJBdXRvU2l6ZSI6MCwiRm9yZWdyb3VuZCI6eyIkaWQiOiIzODgiLCJDb2xvciI6eyIkaWQiOiIzODkiLCJBIjoyNTUsIlIiOjAsIkciOjAsIkIiOjB9fSwiTWF4V2lkdGgiOjIwMC4wLCJNYXhIZWlnaHQiOiJJbmZpbml0eSIsIlNtYXJ0Rm9yZWdyb3VuZElzQWN0aXZlIjpmYWxzZSwiSG9yaXpvbnRhbEFsaWdubWVudCI6MiwiVmVydGljYWxBbGlnbm1lbnQiOjEsIlNtYXJ0Rm9yZWdyb3VuZCI6bnVsbCwiQmFja2dyb3VuZEZpbGxUeXBlIjowLCJNYXJnaW4iOnsiJGlkIjoiMzkwIiwiVG9wIjowLjAsIkxlZnQiOjAuMCwiUmlnaHQiOjAuMCwiQm90dG9tIjowLjB9LCJQYWRkaW5nIjp7IiRpZCI6IjM5MSIsIlRvcCI6MC4wLCJMZWZ0IjowLjAsIlJpZ2h0IjowLjAsIkJvdHRvbSI6MC4wfSwiQmFja2dyb3VuZCI6eyIkaWQiOiIzOTIiLCJDb2xvciI6eyIkaWQiOiIzOTMiLCJBIjoyNTUsIlIiOjAsIkciOjAsIkIiOjB9fSwiSXNWaXNpYmxlIjp0cnVlLCJXaWR0aCI6MC4wLCJIZWlnaHQiOjAuMCwiQm9yZGVyU3R5bGUiOnsiJGlkIjoiMzk0IiwiTGluZUNvbG9yIjpudWxsLCJMaW5lV2VpZ2h0IjowLjAsIkxpbmVUeXBlIjowLCJQYXJlbnRTdHlsZSI6bnVsbH0sIlBhcmVudFN0eWxlIjpudWxsfSwiRGF0ZVN0eWxlIjp7IiRpZCI6IjM5NSIsIkZvbnRTZXR0aW5ncyI6eyIkaWQiOiIzOTYiLCJGb250U2l6ZSI6MTAsIkZvbnROYW1lIjoiQ2FsaWJyaSIsIklzQm9sZCI6ZmFsc2UsIklzSXRhbGljIjpmYWxzZSwiSXNVbmRlcmxpbmVkIjpmYWxzZSwiUGFyZW50U3R5bGUiOm51bGx9LCJBdXRvU2l6ZSI6MCwiRm9yZWdyb3VuZCI6eyIkaWQiOiIzOTciLCJDb2xvciI6eyIkaWQiOiIzOTg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zk5IiwiVG9wIjowLjAsIkxlZnQiOjAuMCwiUmlnaHQiOjAuMCwiQm90dG9tIjowLjB9LCJQYWRkaW5nIjp7IiRpZCI6IjQwMCIsIlRvcCI6MC4wLCJMZWZ0IjowLjAsIlJpZ2h0IjowLjAsIkJvdHRvbSI6MC4wfSwiQmFja2dyb3VuZCI6eyIkaWQiOiI0MDEiLCJDb2xvciI6eyIkaWQiOiI0MDIiLCJBIjoyNTUsIlIiOjM2LCJHIjo0MCwiQiI6ODJ9fSwiSXNWaXNpYmxlIjp0cnVlLCJXaWR0aCI6MC4wLCJIZWlnaHQiOjAuMCwiQm9yZGVyU3R5bGUiOnsiJGlkIjoiNDAzIiwiTGluZUNvbG9yIjpudWxsLCJMaW5lV2VpZ2h0IjowLjAsIkxpbmVUeXBlIjowLCJQYXJlbnRTdHlsZSI6bnVsbH0sIlBhcmVudFN0eWxlIjpudWxsfSwiRGF0ZUZvcm1hdCI6eyIkaWQiOiI0MD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A1IiwiRm9ybWF0IjowLCJJc1Zpc2libGUiOmZhbHNlLCJMYXN0S25vd25WaXNpYmlsaXR5U3RhdGUiOmZhbHNlfSwiSXNWaXNpYmxlIjp0cnVlLCJQYXJlbnRTdHlsZSI6bnVsbH0sIkRlZmF1bHRTd2ltbGFuZUFjdGl2aXR5U3R5bGUiOnsiJGlkIjoiNDA2IiwiSGVhZGVyU3R5bGUiOnsiJGlkIjoiNDA3IiwiVGV4dFN0eWxlIjp7IiRpZCI6IjQwOCIsIkZvbnRTZXR0aW5ncyI6eyIkaWQiOiI0MDkiLCJGb250U2l6ZSI6MTEsIkZvbnROYW1lIjoiQ2FsaWJyaSIsIklzQm9sZCI6ZmFsc2UsIklzSXRhbGljIjpmYWxzZSwiSXNVbmRlcmxpbmVkIjpmYWxzZSwiUGFyZW50U3R5bGUiOm51bGx9LCJBdXRvU2l6ZSI6MiwiRm9yZWdyb3VuZCI6eyIkaWQiOiI0MTAiLCJDb2xvciI6eyIkaWQiOiI0MTE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0MTIiLCJUb3AiOjAuMCwiTGVmdCI6MC4wLCJSaWdodCI6MC4wLCJCb3R0b20iOjAuMH0sIlBhZGRpbmciOnsiJGlkIjoiNDEzIiwiVG9wIjowLjAsIkxlZnQiOjAuMCwiUmlnaHQiOjAuMCwiQm90dG9tIjowLjB9LCJCYWNrZ3JvdW5kIjp7IiRpZCI6IjQxNCIsIkNvbG9yIjp7IiRpZCI6IjQxNSIsIkEiOjI1NSwiUiI6MCwiRyI6MCwiQiI6MH19LCJJc1Zpc2libGUiOnRydWUsIldpZHRoIjowLjAsIkhlaWdodCI6MC4wLCJCb3JkZXJTdHlsZSI6bnVsbCwiUGFyZW50U3R5bGUiOm51bGx9LCJSZWN0YW5nbGVTdHlsZSI6eyIkaWQiOiI0MTYiLCJNYXJnaW4iOnsiJGlkIjoiNDE3IiwiVG9wIjowLjAsIkxlZnQiOjAuMCwiUmlnaHQiOjAuMCwiQm90dG9tIjowLjB9LCJQYWRkaW5nIjp7IiRpZCI6IjQxOCIsIlRvcCI6MC4wLCJMZWZ0IjowLjAsIlJpZ2h0IjowLjAsIkJvdHRvbSI6MC4wfSwiQmFja2dyb3VuZCI6eyIkaWQiOiI0MTkiLCJDb2xvciI6eyIkaWQiOiI0MjAiLCJBIjoxMjcsIlIiOjE3MiwiRyI6MjAzLCJCIjoyNDl9fSwiSXNWaXNpYmxlIjp0cnVlLCJXaWR0aCI6MC4wLCJIZWlnaHQiOjAuMCwiQm9yZGVyU3R5bGUiOnsiJGlkIjoiNDIxIiwiTGluZUNvbG9yIjp7IiRpZCI6IjQyMiIsIiR0eXBlIjoiTkxSRS5Db21tb24uRG9tLlNvbGlkQ29sb3JCcnVzaCwgTkxSRS5Db21tb24iLCJDb2xvciI6eyIkaWQiOiI0MjMiLCJBIjoyNTUsIlIiOjI1NSwiRyI6MCwiQiI6MH19LCJMaW5lV2VpZ2h0IjowLjAsIkxpbmVUeXBlIjowLCJQYXJlbnRTdHlsZSI6bnVsbH0sIlBhcmVudFN0eWxlIjpudWxsfSwiTWFyZ2luIjp7IiRpZCI6IjQyNCIsIlRvcCI6MC4wLCJMZWZ0IjowLjAsIlJpZ2h0IjowLjAsIkJvdHRvbSI6MC4wfSwiUGFkZGluZyI6eyIkaWQiOiI0MjUiLCJUb3AiOjAuMCwiTGVmdCI6MC4wLCJSaWdodCI6MC4wLCJCb3R0b20iOjAuMH0sIkJhY2tncm91bmQiOm51bGwsIklzVmlzaWJsZSI6dHJ1ZSwiV2lkdGgiOjAuMCwiSGVpZ2h0IjowLjAsIkJvcmRlclN0eWxlIjpudWxsLCJQYXJlbnRTdHlsZSI6bnVsbH0sIkJhY2tncm91bmRTdHlsZSI6eyIkaWQiOiI0MjYiLCJNYXJnaW4iOnsiJGlkIjoiNDI3IiwiVG9wIjowLjAsIkxlZnQiOjAuMCwiUmlnaHQiOjAuMCwiQm90dG9tIjowLjB9LCJQYWRkaW5nIjp7IiRpZCI6IjQyOCIsIlRvcCI6MC4wLCJMZWZ0IjowLjAsIlJpZ2h0IjowLjAsIkJvdHRvbSI6MC4wfSwiQmFja2dyb3VuZCI6eyIkaWQiOiI0MjkiLCJDb2xvciI6eyIkaWQiOiI0MzAiLCJBIjo1MSwiUiI6MjI5LCJHIjoyMzMsIkIiOjIzOH19LCJJc1Zpc2libGUiOnRydWUsIldpZHRoIjowLjAsIkhlaWdodCI6MC4wLCJCb3JkZXJTdHlsZSI6eyIkaWQiOiI0MzEiLCJMaW5lQ29sb3IiOnsiJGlkIjoiNDMyIiwiJHR5cGUiOiJOTFJFLkNvbW1vbi5Eb20uU29saWRDb2xvckJydXNoLCBOTFJFLkNvbW1vbiIsIkNvbG9yIjp7IiRpZCI6IjQzMyIsIkEiOjI1NSwiUiI6MjM0LCJHIjoyMiwiQiI6MzB9fSwiTGluZVdlaWdodCI6MC4wLCJMaW5lVHlwZSI6MCwiUGFyZW50U3R5bGUiOm51bGx9LCJQYXJlbnRTdHlsZSI6bnVsbH0sIk1hcmdpbiI6eyIkaWQiOiI0MzQiLCJUb3AiOjAuMCwiTGVmdCI6MC4wLCJSaWdodCI6MC4wLCJCb3R0b20iOjAuMH0sIlBhZGRpbmciOnsiJGlkIjoiNDM1IiwiVG9wIjowLjAsIkxlZnQiOjAuMCwiUmlnaHQiOjAuMCwiQm90dG9tIjowLjB9LCJJc1Zpc2libGUiOnRydWUsIldpZHRoIjowLjAsIkhlaWdodCI6MC4wLCJCb3JkZXJTdHlsZSI6eyIkaWQiOiI0MzYiLCJMaW5lQ29sb3IiOm51bGwsIkxpbmVXZWlnaHQiOjAuMCwiTGluZVR5cGUiOjAsIlBhcmVudFN0eWxlIjpudWxsfSwiUGFyZW50U3R5bGUiOm51bGx9LCJNYXJnaW4iOnsiJGlkIjoiNDM3IiwiVG9wIjowLjAsIkxlZnQiOjAuMCwiUmlnaHQiOjAuMCwiQm90dG9tIjowLjB9LCJQYWRkaW5nIjp7IiRpZCI6IjQzOCIsIlRvcCI6MC4wLCJMZWZ0IjowLjAsIlJpZ2h0IjowLjAsIkJvdHRvbSI6MC4wfSwiSXNWaXNpYmxlIjp0cnVlLCJXaWR0aCI6MC4wLCJIZWlnaHQiOjAuMCwiQm9yZGVyU3R5bGUiOnsiJGlkIjoiNDM5IiwiTGluZUNvbG9yIjpudWxsLCJMaW5lV2VpZ2h0IjowLjAsIkxpbmVUeXBlIjowLCJQYXJlbnRTdHlsZSI6bnVsbH0sIlBhcmVudFN0eWxlIjpudWxsfSwiX2FkZGl0aW9uYWxTd2ltbGFuZVYyU3R5bGVzIjpbeyIkaWQiOiI0NDAiLCJTdHlsZUlkIjoiOTg1MTNlMTAtNTUxYy00ZjMwLWFjMTEtYTA2OTBlOTAzMTM0IiwiSGVhZGVyU3R5bGUiOnsiJGlkIjoiNDQxIiwiVGV4dElzVmVydGljYWwiOmZhbHNlLCJUZXh0U3R5bGUiOnsiJGlkIjoiNDQyIiwiRm9udFNldHRpbmdzIjp7IiRpZCI6IjQ0MyIsIkZvbnRTaXplIjoxMSwiRm9udE5hbWUiOiJDYWxpYnJpIiwiSXNCb2xkIjpmYWxzZSwiSXNJdGFsaWMiOmZhbHNlLCJJc1VuZGVybGluZWQiOmZhbHNlLCJQYXJlbnRTdHlsZSI6bnVsbH0sIkF1dG9TaXplIjoyLCJGb3JlZ3JvdW5kIjp7IiRpZCI6IjQ0NCIsIkNvbG9yIjp7IiRpZCI6IjQ0NSIsIkEiOjI1NSwiUiI6MCwiRyI6MCwiQiI6MH19LCJNYXhXaWR0aCI6IkluZmluaXR5IiwiTWF4SGVpZ2h0IjoiSW5maW5pdHkiLCJTbWFydEZvcmVncm91bmRJc0FjdGl2ZSI6ZmFsc2UsIkhvcml6b250YWxBbGlnbm1lbnQiOjEsIlZlcnRpY2FsQWxpZ25tZW50IjowLCJTbWFydEZvcmVncm91bmQiOm51bGwsIkJhY2tncm91bmRGaWxsVHlwZSI6MCwiTWFyZ2luIjp7IiRpZCI6IjQ0NiIsIlRvcCI6MC4wLCJMZWZ0IjowLjAsIlJpZ2h0IjowLjAsIkJvdHRvbSI6MC4wfSwiUGFkZGluZyI6eyIkaWQiOiI0NDciLCJUb3AiOjAuMCwiTGVmdCI6MC4wLCJSaWdodCI6MC4wLCJCb3R0b20iOjAuMH0sIkJhY2tncm91bmQiOnsiJGlkIjoiNDQ4IiwiQ29sb3IiOnsiJGlkIjoiNDQ5IiwiQSI6MjU1LCJSIjowLCJHIjowLCJCIjowfX0sIklzVmlzaWJsZSI6dHJ1ZSwiV2lkdGgiOjAuMCwiSGVpZ2h0IjowLjAsIkJvcmRlclN0eWxlIjpudWxsLCJQYXJlbnRTdHlsZSI6bnVsbH0sIlJlY3RhbmdsZVN0eWxlIjp7IiRpZCI6IjQ1MCIsIk1hcmdpbiI6eyIkaWQiOiI0NTEiLCJUb3AiOjAuMCwiTGVmdCI6MC4wLCJSaWdodCI6MC4wLCJCb3R0b20iOjAuMH0sIlBhZGRpbmciOnsiJGlkIjoiNDUyIiwiVG9wIjowLjAsIkxlZnQiOjAuMCwiUmlnaHQiOjAuMCwiQm90dG9tIjowLjB9LCJCYWNrZ3JvdW5kIjp7IiRpZCI6IjQ1MyIsIkNvbG9yIjp7IiRpZCI6IjQ1NCIsIkEiOjI1NSwiUiI6MTcyLCJHIjoyMDMsIkIiOjI0OX19LCJJc1Zpc2libGUiOnRydWUsIldpZHRoIjowLjAsIkhlaWdodCI6MC4wLCJCb3JkZXJTdHlsZSI6eyIkaWQiOiI0NTUiLCJMaW5lQ29sb3IiOnsiJGlkIjoiNDU2IiwiJHR5cGUiOiJOTFJFLkNvbW1vbi5Eb20uU29saWRDb2xvckJydXNoLCBOTFJFLkNvbW1vbiIsIkNvbG9yIjp7IiRpZCI6IjQ1NyIsIkEiOjI1NSwiUiI6MjU1LCJHIjoyNTUsIkIiOjI1NX19LCJMaW5lV2VpZ2h0IjowLjAsIkxpbmVUeXBlIjowLCJQYXJlbnRTdHlsZSI6bnVsbH0sIlBhcmVudFN0eWxlIjpudWxsfSwiTWFyZ2luIjp7IiRpZCI6IjQ1OCIsIlRvcCI6MC4wLCJMZWZ0IjowLjAsIlJpZ2h0IjowLjAsIkJvdHRvbSI6MC4wfSwiUGFkZGluZyI6eyIkaWQiOiI0NTkiLCJUb3AiOjAuMCwiTGVmdCI6MC4wLCJSaWdodCI6MC4wLCJCb3R0b20iOjAuMH0sIkJhY2tncm91bmQiOm51bGwsIklzVmlzaWJsZSI6dHJ1ZSwiV2lkdGgiOjAuMCwiSGVpZ2h0IjowLjAsIkJvcmRlclN0eWxlIjpudWxsLCJQYXJlbnRTdHlsZSI6bnVsbH0sIkJhY2tncm91bmRTdHlsZSI6eyIkaWQiOiI0NjAiLCJNYXJnaW4iOnsiJGlkIjoiNDYxIiwiVG9wIjowLjAsIkxlZnQiOjAuMCwiUmlnaHQiOjAuMCwiQm90dG9tIjowLjB9LCJQYWRkaW5nIjp7IiRpZCI6IjQ2MiIsIlRvcCI6MC4wLCJMZWZ0IjowLjAsIlJpZ2h0IjowLjAsIkJvdHRvbSI6MC4wfSwiQmFja2dyb3VuZCI6eyIkaWQiOiI0NjMiLCJDb2xvciI6eyIkaWQiOiI0NjQiLCJBIjo1MSwiUiI6MjI5LCJHIjoyMzMsIkIiOjIzOH19LCJJc1Zpc2libGUiOnRydWUsIldpZHRoIjowLjAsIkhlaWdodCI6MC4wLCJCb3JkZXJTdHlsZSI6eyIkaWQiOiI0NjUiLCJMaW5lQ29sb3IiOnsiJGlkIjoiNDY2IiwiJHR5cGUiOiJOTFJFLkNvbW1vbi5Eb20uU29saWRDb2xvckJydXNoLCBOTFJFLkNvbW1vbiIsIkNvbG9yIjp7IiRpZCI6IjQ2NyIsIkEiOjI1NSwiUiI6MjM0LCJHIjoyMiwiQiI6MzB9fSwiTGluZVdlaWdodCI6MC4wLCJMaW5lVHlwZSI6MCwiUGFyZW50U3R5bGUiOm51bGx9LCJQYXJlbnRTdHlsZSI6bnVsbH0sIklzQWJvdmVUaW1lYmFuZCI6ZmFsc2UsIlNwYWNpbmciOjIsIkRlZmF1bHRTd2ltbGFuZVRhc2tTdHlsZSI6eyIkaWQiOiI0NjgiLCIkdHlwZSI6Ik5MUkUuQ29tbW9uLkRvbS5TdHlsZXMuRXhwbGljaXRTZXRhYmxlVGFza1N0eWxlLCBOTFJFLkNvbW1vbiIsIlNoYXBlIjoxLCJTaGFwZVRoaWNrbmVzcyI6MCwiRHVyYXRpb25Gb3JtYXQiOjE0LCJJbmNsdWRlTm9uV29ya2luZ0RheXNJbkR1cmF0aW9uIjpmYWxzZSwiUGVyY2VudGFnZUNvbXBsZXRlU3R5bGUiOnsiJGlkIjoiNDY5IiwiRm9udFNldHRpbmdzIjp7IiRpZCI6IjQ3MCIsIkZvbnRTaXplIjoxMCwiRm9udE5hbWUiOiJDYWxpYnJpIiwiSXNCb2xkIjpmYWxzZSwiSXNJdGFsaWMiOmZhbHNlLCJJc1VuZGVybGluZWQiOmZhbHNlLCJQYXJlbnRTdHlsZSI6bnVsbH0sIkF1dG9TaXplIjowLCJGb3JlZ3JvdW5kIjp7IiRpZCI6IjQ3MSIsIkNvbG9yIjp7IiRpZCI6IjQ3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0NzMiLCJUb3AiOjAuMCwiTGVmdCI6MC4wLCJSaWdodCI6MC4wLCJCb3R0b20iOjAuMH0sIlBhZGRpbmciOnsiJGlkIjoiNDc0IiwiVG9wIjowLjAsIkxlZnQiOjAuMCwiUmlnaHQiOjAuMCwiQm90dG9tIjowLjB9LCJCYWNrZ3JvdW5kIjp7IiRpZCI6IjQ3NSIsIkNvbG9yIjp7IiRpZCI6IjQ3NiIsIkEiOjg5LCJSIjowLCJHIjowLCJCIjowfX0sIklzVmlzaWJsZSI6dHJ1ZSwiV2lkdGgiOjAuMCwiSGVpZ2h0IjowLjAsIkJvcmRlclN0eWxlIjp7IiRpZCI6IjQ3NyIsIkxpbmVDb2xvciI6bnVsbCwiTGluZVdlaWdodCI6MC4wLCJMaW5lVHlwZSI6MCwiUGFyZW50U3R5bGUiOm51bGx9LCJQYXJlbnRTdHlsZSI6bnVsbH0sIkR1cmF0aW9uU3R5bGUiOnsiJGlkIjoiNDc4IiwiRm9udFNldHRpbmdzIjp7IiRpZCI6IjQ3OSIsIkZvbnRTaXplIjoxMCwiRm9udE5hbWUiOiJDYWxpYnJpIiwiSXNCb2xkIjpmYWxzZSwiSXNJdGFsaWMiOmZhbHNlLCJJc1VuZGVybGluZWQiOmZhbHNlLCJQYXJlbnRTdHlsZSI6bnVsbH0sIkF1dG9TaXplIjowLCJGb3JlZ3JvdW5kIjp7IiRpZCI6IjQ4MCIsIkNvbG9yIjp7IiRpZCI6IjQ4MS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0ODIiLCJUb3AiOjAuMCwiTGVmdCI6MC4wLCJSaWdodCI6MC4wLCJCb3R0b20iOjAuMH0sIlBhZGRpbmciOnsiJGlkIjoiNDgzIiwiVG9wIjowLjAsIkxlZnQiOjAuMCwiUmlnaHQiOjAuMCwiQm90dG9tIjowLjB9LCJCYWNrZ3JvdW5kIjp7IiRpZCI6IjQ4NCIsIkNvbG9yIjp7IiRpZCI6IjQ4NSIsIkEiOjI1NSwiUiI6MzYsIkciOjQwLCJCIjo4Mn19LCJJc1Zpc2libGUiOnRydWUsIldpZHRoIjowLjAsIkhlaWdodCI6MC4wLCJCb3JkZXJTdHlsZSI6eyIkaWQiOiI0ODYiLCJMaW5lQ29sb3IiOm51bGwsIkxpbmVXZWlnaHQiOjAuMCwiTGluZVR5cGUiOjAsIlBhcmVudFN0eWxlIjpudWxsfSwiUGFyZW50U3R5bGUiOm51bGx9LCJIb3Jpem9udGFsQ29ubmVjdG9yU3R5bGUiOnsiJGlkIjoiNDg3IiwiTGluZUNvbG9yIjp7IiRpZCI6IjQ4OCIsIiR0eXBlIjoiTkxSRS5Db21tb24uRG9tLlNvbGlkQ29sb3JCcnVzaCwgTkxSRS5Db21tb24iLCJDb2xvciI6eyIkaWQiOiI0ODkiLCJBIjoyNTUsIlIiOjAsIkciOjAsIkIiOjB9fSwiTGluZVdlaWdodCI6MC4wLCJMaW5lVHlwZSI6MCwiUGFyZW50U3R5bGUiOm51bGx9LCJWZXJ0aWNhbENvbm5lY3RvclN0eWxlIjp7IiRpZCI6IjQ5MCIsIkxpbmVDb2xvciI6eyIkaWQiOiI0OTEiLCIkdHlwZSI6Ik5MUkUuQ29tbW9uLkRvbS5Tb2xpZENvbG9yQnJ1c2gsIE5MUkUuQ29tbW9uIiwiQ29sb3IiOnsiJGlkIjoiNDky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Q5MyIsIk1hcmdpbiI6eyIkaWQiOiI0OTQiLCJUb3AiOjAuMCwiTGVmdCI6NC4wLCJSaWdodCI6NC4wLCJCb3R0b20iOjAuMH0sIlBhZGRpbmciOnsiJGlkIjoiNDk1IiwiVG9wIjowLjAsIkxlZnQiOjAuMCwiUmlnaHQiOjAuMCwiQm90dG9tIjowLjB9LCJCYWNrZ3JvdW5kIjp7IiRpZCI6IjQ5NiIsIkNvbG9yIjp7IiRpZCI6IjQ5NyIsIkEiOjI1NSwiUiI6NzQsIkciOjEwMiwiQiI6MTcyfX0sIklzVmlzaWJsZSI6dHJ1ZSwiV2lkdGgiOjAuMCwiSGVpZ2h0IjoxMC4wLCJCb3JkZXJTdHlsZSI6eyIkaWQiOiI0OTgiLCJMaW5lQ29sb3IiOnsiJGlkIjoiNDk5IiwiJHR5cGUiOiJOTFJFLkNvbW1vbi5Eb20uU29saWRDb2xvckJydXNoLCBOTFJFLkNvbW1vbiIsIkNvbG9yIjp7IiRpZCI6IjUwMCIsIkEiOjI1NSwiUiI6MjM0LCJHIjoyMiwiQiI6MzB9fSwiTGluZVdlaWdodCI6MC4wLCJMaW5lVHlwZSI6MCwiUGFyZW50U3R5bGUiOm51bGx9LCJQYXJlbnRTdHlsZSI6bnVsbH0sIlRpdGxlU3R5bGUiOnsiJGlkIjoiNTAxIiwiRm9udFNldHRpbmdzIjp7IiRpZCI6IjUwMiIsIkZvbnRTaXplIjoxMSwiRm9udE5hbWUiOiJDYWxpYnJpIiwiSXNCb2xkIjpmYWxzZSwiSXNJdGFsaWMiOmZhbHNlLCJJc1VuZGVybGluZWQiOmZhbHNlLCJQYXJlbnRTdHlsZSI6bnVsbH0sIkF1dG9TaXplIjowLCJGb3JlZ3JvdW5kIjp7IiRpZCI6IjUwMyIsIkNvbG9yIjp7IiRpZCI6IjUwNC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1MDUiLCJUb3AiOjAuMCwiTGVmdCI6MC4wLCJSaWdodCI6MC4wLCJCb3R0b20iOjAuMH0sIlBhZGRpbmciOnsiJGlkIjoiNTA2IiwiVG9wIjowLjAsIkxlZnQiOjAuMCwiUmlnaHQiOjAuMCwiQm90dG9tIjowLjB9LCJCYWNrZ3JvdW5kIjp7IiRpZCI6IjUwNyIsIkNvbG9yIjp7IiRpZCI6IjUwOCIsIkEiOjI1NSwiUiI6MCwiRyI6MCwiQiI6MH19LCJJc1Zpc2libGUiOnRydWUsIldpZHRoIjowLjAsIkhlaWdodCI6MC4wLCJCb3JkZXJTdHlsZSI6eyIkaWQiOiI1MDkiLCJMaW5lQ29sb3IiOm51bGwsIkxpbmVXZWlnaHQiOjAuMCwiTGluZVR5cGUiOjAsIlBhcmVudFN0eWxlIjpudWxsfSwiUGFyZW50U3R5bGUiOm51bGx9LCJEYXRlU3R5bGUiOnsiJGlkIjoiNTEwIiwiRm9udFNldHRpbmdzIjp7IiRpZCI6IjUxMSIsIkZvbnRTaXplIjoxMCwiRm9udE5hbWUiOiJDYWxpYnJpIiwiSXNCb2xkIjpmYWxzZSwiSXNJdGFsaWMiOmZhbHNlLCJJc1VuZGVybGluZWQiOmZhbHNlLCJQYXJlbnRTdHlsZSI6bnVsbH0sIkF1dG9TaXplIjowLCJGb3JlZ3JvdW5kIjp7IiRpZCI6IjUxMiIsIkNvbG9yIjp7IiRpZCI6IjUxM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1MTQiLCJUb3AiOjAuMCwiTGVmdCI6MC4wLCJSaWdodCI6MC4wLCJCb3R0b20iOjAuMH0sIlBhZGRpbmciOnsiJGlkIjoiNTE1IiwiVG9wIjowLjAsIkxlZnQiOjAuMCwiUmlnaHQiOjAuMCwiQm90dG9tIjowLjB9LCJCYWNrZ3JvdW5kIjp7IiRpZCI6IjUxNiIsIkNvbG9yIjp7IiRpZCI6IjUxNyIsIkEiOjI1NSwiUiI6MzYsIkciOjQwLCJCIjo4Mn19LCJJc1Zpc2libGUiOnRydWUsIldpZHRoIjowLjAsIkhlaWdodCI6MC4wLCJCb3JkZXJTdHlsZSI6eyIkaWQiOiI1MTgiLCJMaW5lQ29sb3IiOm51bGwsIkxpbmVXZWlnaHQiOjAuMCwiTGluZVR5cGUiOjAsIlBhcmVudFN0eWxlIjpudWxsfSwiUGFyZW50U3R5bGUiOm51bGx9LCJEYXRlRm9ybWF0Ijp7IiRpZCI6IjUx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MjAiLCJGb3JtYXQiOjAsIklzVmlzaWJsZSI6ZmFsc2UsIkxhc3RLbm93blZpc2liaWxpdHlTdGF0ZSI6ZmFsc2V9LCJJc1Zpc2libGUiOnRydWUsIlBhcmVudFN0eWxlIjpudWxsLCJfZXhwbGljaXRseVNldCI6eyIkaWQiOiI1MjE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NTIyIiwiU2hhcGUiOjEsIkNvbm5lY3Rvck1hcmdpbiI6eyIkaWQiOiI1MjMiLCJUb3AiOjAuMCwiTGVmdCI6Mi4wLCJSaWdodCI6Mi4wLCJCb3R0b20iOjAuMH0sIkNvbm5lY3RvclN0eWxlIjp7IiRpZCI6IjUyNCIsIkxpbmVDb2xvciI6eyIkaWQiOiI1MjUiLCIkdHlwZSI6Ik5MUkUuQ29tbW9uLkRvbS5Tb2xpZENvbG9yQnJ1c2gsIE5MUkUuQ29tbW9uIiwiQ29sb3IiOnsiJGlkIjoiNTI2IiwiQSI6MTI3LCJSIjoxNDYsIkciOjE2MywiQiI6MjA1fX0sIkxpbmVXZWlnaHQiOjEuMCwiTGluZVR5cGUiOjAsIlBhcmVudFN0eWxlIjpudWxsfSwiSXNCZWxvd1RpbWViYW5kIjpmYWxzZSwiUG9zaXRpb25PblRhc2siOjEsIkhpZGVEYXRlIjpmYWxzZSwiU2hhcGVTaXplIjowLCJTcGFjaW5nIjowLjAsIlBhZGRpbmciOnsiJGlkIjoiNTI3IiwiVG9wIjo1LjAsIkxlZnQiOjMuMCwiUmlnaHQiOjAuMCwiQm90dG9tIjoyLjB9LCJTaGFwZVN0eWxlIjp7IiRpZCI6IjUyOCIsIk1hcmdpbiI6eyIkaWQiOiI1MjkiLCJUb3AiOjAuMCwiTGVmdCI6MC4wLCJSaWdodCI6MC4wLCJCb3R0b20iOjAuMH0sIlBhZGRpbmciOnsiJGlkIjoiNTMwIiwiVG9wIjowLjAsIkxlZnQiOjAuMCwiUmlnaHQiOjAuMCwiQm90dG9tIjowLjB9LCJCYWNrZ3JvdW5kIjp7IiRpZCI6IjUzMSIsIkNvbG9yIjp7IiRpZCI6IjUzMiIsIkEiOjI1NSwiUiI6MTQ2LCJHIjoxNjMsIkIiOjIwNX19LCJJc1Zpc2libGUiOnRydWUsIldpZHRoIjoxMi4wLCJIZWlnaHQiOjE0LjAsIkJvcmRlclN0eWxlIjp7IiRpZCI6IjUzMyIsIkxpbmVDb2xvciI6eyIkaWQiOiI1MzQiLCIkdHlwZSI6Ik5MUkUuQ29tbW9uLkRvbS5Tb2xpZENvbG9yQnJ1c2gsIE5MUkUuQ29tbW9uIiwiQ29sb3IiOnsiJGlkIjoiNTM1IiwiQSI6MjU1LCJSIjoyNTUsIkciOjI1NSwiQiI6MjU1fX0sIkxpbmVXZWlnaHQiOjAuMCwiTGluZVR5cGUiOjAsIlBhcmVudFN0eWxlIjpudWxsfSwiUGFyZW50U3R5bGUiOm51bGx9LCJUaXRsZVN0eWxlIjp7IiRpZCI6IjUzNiIsIkZvbnRTZXR0aW5ncyI6eyIkaWQiOiI1MzciLCJGb250U2l6ZSI6MTEsIkZvbnROYW1lIjoiQ2FsaWJyaSIsIklzQm9sZCI6ZmFsc2UsIklzSXRhbGljIjpmYWxzZSwiSXNVbmRlcmxpbmVkIjpmYWxzZSwiUGFyZW50U3R5bGUiOm51bGx9LCJBdXRvU2l6ZSI6MCwiRm9yZWdyb3VuZCI6eyIkaWQiOiI1MzgiLCJDb2xvciI6eyIkaWQiOiI1Mzk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NTQwIiwiVG9wIjowLjAsIkxlZnQiOjAuMCwiUmlnaHQiOjAuMCwiQm90dG9tIjowLjB9LCJQYWRkaW5nIjp7IiRpZCI6IjU0MSIsIlRvcCI6MC4wLCJMZWZ0IjowLjAsIlJpZ2h0IjowLjAsIkJvdHRvbSI6MC4wfSwiQmFja2dyb3VuZCI6eyIkaWQiOiI1NDIiLCJDb2xvciI6eyIkaWQiOiI1NDMiLCJBIjoyNTUsIlIiOjAsIkciOjAsIkIiOjB9fSwiSXNWaXNpYmxlIjp0cnVlLCJXaWR0aCI6MC4wLCJIZWlnaHQiOjAuMCwiQm9yZGVyU3R5bGUiOnsiJGlkIjoiNTQ0IiwiTGluZUNvbG9yIjpudWxsLCJMaW5lV2VpZ2h0IjowLjAsIkxpbmVUeXBlIjowLCJQYXJlbnRTdHlsZSI6bnVsbH0sIlBhcmVudFN0eWxlIjpudWxsfSwiRGF0ZVN0eWxlIjp7IiRpZCI6IjU0NSIsIkZvbnRTZXR0aW5ncyI6eyIkaWQiOiI1NDYiLCJGb250U2l6ZSI6MTAsIkZvbnROYW1lIjoiQ2FsaWJyaSIsIklzQm9sZCI6ZmFsc2UsIklzSXRhbGljIjpmYWxzZSwiSXNVbmRlcmxpbmVkIjpmYWxzZSwiUGFyZW50U3R5bGUiOm51bGx9LCJBdXRvU2l6ZSI6MCwiRm9yZWdyb3VuZCI6eyIkaWQiOiI1NDciLCJDb2xvciI6eyIkaWQiOiI1NDg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NTQ5IiwiVG9wIjowLjAsIkxlZnQiOjAuMCwiUmlnaHQiOjAuMCwiQm90dG9tIjowLjB9LCJQYWRkaW5nIjp7IiRpZCI6IjU1MCIsIlRvcCI6MC4wLCJMZWZ0IjowLjAsIlJpZ2h0IjowLjAsIkJvdHRvbSI6MC4wfSwiQmFja2dyb3VuZCI6eyIkaWQiOiI1NTEiLCJDb2xvciI6eyIkaWQiOiI1NTIiLCJBIjoyNTUsIlIiOjM2LCJHIjo0MCwiQiI6ODJ9fSwiSXNWaXNpYmxlIjp0cnVlLCJXaWR0aCI6MC4wLCJIZWlnaHQiOjAuMCwiQm9yZGVyU3R5bGUiOnsiJGlkIjoiNTUzIiwiTGluZUNvbG9yIjpudWxsLCJMaW5lV2VpZ2h0IjowLjAsIkxpbmVUeXBlIjowLCJQYXJlbnRTdHlsZSI6bnVsbH0sIlBhcmVudFN0eWxlIjpudWxsfSwiRGF0ZUZvcm1hdCI6eyIkaWQiOiI1NT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U1IiwiRm9ybWF0IjowLCJJc1Zpc2libGUiOmZhbHNlLCJMYXN0S25vd25WaXNpYmlsaXR5U3RhdGUiOmZhbHNlfSwiSXNWaXNpYmxlIjpmYWxzZSwiUGFyZW50U3R5bGUiOm51bGx9LCJEZWZhdWx0U3dpbWxhbmVNaWxlc3RvbmVTdHlsZSI6eyIkaWQiOiI1NTYiLCJUaXRsZVBvc2l0aW9uIjoiTGVmdCIsIkRhdGVQb3NpdGlvbiI6IlJpZ2h0IiwiU2hhcGVUeXBlIjoxLCJTaGFwZVNpemUiOjAsIlNwYWNpbmciOjUsIlNoYXBlU3R5bGUiOnsiJGlkIjoiNTU3IiwiTWFyZ2luIjp7IiRpZCI6IjU1OCIsIlRvcCI6MC4wLCJMZWZ0IjowLjAsIlJpZ2h0IjowLjAsIkJvdHRvbSI6MC4wfSwiUGFkZGluZyI6eyIkaWQiOiI1NTkiLCJUb3AiOjAuMCwiTGVmdCI6MC4wLCJSaWdodCI6MC4wLCJCb3R0b20iOjAuMH0sIkJhY2tncm91bmQiOnsiJGlkIjoiNTYwIiwiQ29sb3IiOnsiJGlkIjoiNTYxIiwiQSI6MjU1LCJSIjo5NSwiRyI6MTA3LCJCIjoxMjZ9fSwiSXNWaXNpYmxlIjp0cnVlLCJXaWR0aCI6MTIuMCwiSGVpZ2h0IjoxNC4wLCJCb3JkZXJTdHlsZSI6eyIkaWQiOiI1NjIiLCJMaW5lQ29sb3IiOnsiJGlkIjoiNTYzIiwiJHR5cGUiOiJOTFJFLkNvbW1vbi5Eb20uU29saWRDb2xvckJydXNoLCBOTFJFLkNvbW1vbiIsIkNvbG9yIjp7IiRpZCI6IjU2NCIsIkEiOjI1NSwiUiI6MjM0LCJHIjoyMiwiQiI6MzB9fSwiTGluZVdlaWdodCI6MC4wLCJMaW5lVHlwZSI6MCwiUGFyZW50U3R5bGUiOm51bGx9LCJQYXJlbnRTdHlsZSI6bnVsbH0sIlRpdGxlU3R5bGUiOnsiJGlkIjoiNTY1IiwiRm9udFNldHRpbmdzIjp7IiRpZCI6IjU2NiIsIkZvbnRTaXplIjoxMSwiRm9udE5hbWUiOiJDYWxpYnJpIiwiSXNCb2xkIjpmYWxzZSwiSXNJdGFsaWMiOmZhbHNlLCJJc1VuZGVybGluZWQiOmZhbHNlLCJQYXJlbnRTdHlsZSI6bnVsbH0sIkF1dG9TaXplIjowLCJGb3JlZ3JvdW5kIjp7IiRpZCI6IjU2NyIsIkNvbG9yIjp7IiRpZCI6IjU2OC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1NjkiLCJUb3AiOjAuMCwiTGVmdCI6MC4wLCJSaWdodCI6MC4wLCJCb3R0b20iOjAuMH0sIlBhZGRpbmciOnsiJGlkIjoiNTcwIiwiVG9wIjowLjAsIkxlZnQiOjAuMCwiUmlnaHQiOjAuMCwiQm90dG9tIjowLjB9LCJCYWNrZ3JvdW5kIjp7IiRpZCI6IjU3MSIsIkNvbG9yIjp7IiRpZCI6IjU3MiIsIkEiOjI1NSwiUiI6MCwiRyI6MCwiQiI6MH19LCJJc1Zpc2libGUiOnRydWUsIldpZHRoIjowLjAsIkhlaWdodCI6MC4wLCJCb3JkZXJTdHlsZSI6eyIkaWQiOiI1NzMiLCJMaW5lQ29sb3IiOm51bGwsIkxpbmVXZWlnaHQiOjAuMCwiTGluZVR5cGUiOjAsIlBhcmVudFN0eWxlIjpudWxsfSwiUGFyZW50U3R5bGUiOm51bGx9LCJEYXRlU3R5bGUiOnsiJGlkIjoiNTc0IiwiRm9udFNldHRpbmdzIjp7IiRpZCI6IjU3NSIsIkZvbnRTaXplIjoxMCwiRm9udE5hbWUiOiJDYWxpYnJpIiwiSXNCb2xkIjpmYWxzZSwiSXNJdGFsaWMiOmZhbHNlLCJJc1VuZGVybGluZWQiOmZhbHNlLCJQYXJlbnRTdHlsZSI6bnVsbH0sIkF1dG9TaXplIjowLCJGb3JlZ3JvdW5kIjp7IiRpZCI6IjU3NiIsIkNvbG9yIjp7IiRpZCI6IjU3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1NzgiLCJUb3AiOjAuMCwiTGVmdCI6MC4wLCJSaWdodCI6MC4wLCJCb3R0b20iOjAuMH0sIlBhZGRpbmciOnsiJGlkIjoiNTc5IiwiVG9wIjowLjAsIkxlZnQiOjAuMCwiUmlnaHQiOjAuMCwiQm90dG9tIjowLjB9LCJCYWNrZ3JvdW5kIjp7IiRpZCI6IjU4MCIsIkNvbG9yIjp7IiRpZCI6IjU4MSIsIkEiOjI1NSwiUiI6MzYsIkciOjQwLCJCIjo4Mn19LCJJc1Zpc2libGUiOnRydWUsIldpZHRoIjowLjAsIkhlaWdodCI6MC4wLCJCb3JkZXJTdHlsZSI6eyIkaWQiOiI1ODIiLCJMaW5lQ29sb3IiOm51bGwsIkxpbmVXZWlnaHQiOjAuMCwiTGluZVR5cGUiOjAsIlBhcmVudFN0eWxlIjpudWxsfSwiUGFyZW50U3R5bGUiOm51bGx9LCJEYXRlRm9ybWF0Ijp7IiRpZCI6IjU4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ODQiLCJGb3JtYXQiOjAsIklzVmlzaWJsZSI6ZmFsc2UsIkxhc3RLbm93blZpc2liaWxpdHlTdGF0ZSI6ZmFsc2V9LCJJc1Zpc2libGUiOnRydWUsIlBhcmVudFN0eWxlIjpudWxsfSwiRGVmYXVsdFN3aW1sYW5lQWN0aXZpdHlTdHlsZSI6eyIkaWQiOiI1ODUiLCJIZWFkZXJTdHlsZSI6eyIkaWQiOiI1ODYiLCJUZXh0U3R5bGUiOnsiJGlkIjoiNTg3IiwiRm9udFNldHRpbmdzIjp7IiRpZCI6IjU4OCIsIkZvbnRTaXplIjoxMSwiRm9udE5hbWUiOiJDYWxpYnJpIiwiSXNCb2xkIjpmYWxzZSwiSXNJdGFsaWMiOmZhbHNlLCJJc1VuZGVybGluZWQiOmZhbHNlLCJQYXJlbnRTdHlsZSI6bnVsbH0sIkF1dG9TaXplIjoyLCJGb3JlZ3JvdW5kIjp7IiRpZCI6IjU4OSIsIkNvbG9yIjp7IiRpZCI6IjU5M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U5MSIsIlRvcCI6MC4wLCJMZWZ0IjowLjAsIlJpZ2h0IjowLjAsIkJvdHRvbSI6MC4wfSwiUGFkZGluZyI6eyIkaWQiOiI1OTIiLCJUb3AiOjAuMCwiTGVmdCI6MC4wLCJSaWdodCI6MC4wLCJCb3R0b20iOjAuMH0sIkJhY2tncm91bmQiOnsiJGlkIjoiNTkzIiwiQ29sb3IiOnsiJGlkIjoiNTk0IiwiQSI6MjU1LCJSIjowLCJHIjowLCJCIjowfX0sIklzVmlzaWJsZSI6dHJ1ZSwiV2lkdGgiOjAuMCwiSGVpZ2h0IjowLjAsIkJvcmRlclN0eWxlIjpudWxsLCJQYXJlbnRTdHlsZSI6bnVsbH0sIlJlY3RhbmdsZVN0eWxlIjp7IiRpZCI6IjU5NSIsIk1hcmdpbiI6eyIkaWQiOiI1OTYiLCJUb3AiOjAuMCwiTGVmdCI6MC4wLCJSaWdodCI6MC4wLCJCb3R0b20iOjAuMH0sIlBhZGRpbmciOnsiJGlkIjoiNTk3IiwiVG9wIjowLjAsIkxlZnQiOjAuMCwiUmlnaHQiOjAuMCwiQm90dG9tIjowLjB9LCJCYWNrZ3JvdW5kIjp7IiRpZCI6IjU5OCIsIkNvbG9yIjp7IiRpZCI6IjU5OSIsIkEiOjEyNywiUiI6MTcyLCJHIjoyMDMsIkIiOjI0OX19LCJJc1Zpc2libGUiOnRydWUsIldpZHRoIjowLjAsIkhlaWdodCI6MC4wLCJCb3JkZXJTdHlsZSI6eyIkaWQiOiI2MDAiLCJMaW5lQ29sb3IiOnsiJGlkIjoiNjAxIiwiJHR5cGUiOiJOTFJFLkNvbW1vbi5Eb20uU29saWRDb2xvckJydXNoLCBOTFJFLkNvbW1vbiIsIkNvbG9yIjp7IiRpZCI6IjYwMiIsIkEiOjI1NSwiUiI6MjU1LCJHIjoyNTUsIkIiOjI1NX19LCJMaW5lV2VpZ2h0IjowLjAsIkxpbmVUeXBlIjowLCJQYXJlbnRTdHlsZSI6bnVsbH0sIlBhcmVudFN0eWxlIjpudWxsfSwiTWFyZ2luIjp7IiRpZCI6IjYwMyIsIlRvcCI6MC4wLCJMZWZ0IjowLjAsIlJpZ2h0IjowLjAsIkJvdHRvbSI6MC4wfSwiUGFkZGluZyI6eyIkaWQiOiI2MDQiLCJUb3AiOjAuMCwiTGVmdCI6MC4wLCJSaWdodCI6MC4wLCJCb3R0b20iOjAuMH0sIkJhY2tncm91bmQiOm51bGwsIklzVmlzaWJsZSI6dHJ1ZSwiV2lkdGgiOjAuMCwiSGVpZ2h0IjowLjAsIkJvcmRlclN0eWxlIjpudWxsLCJQYXJlbnRTdHlsZSI6bnVsbH0sIkJhY2tncm91bmRTdHlsZSI6eyIkaWQiOiI2MDUiLCJNYXJnaW4iOnsiJGlkIjoiNjA2IiwiVG9wIjowLjAsIkxlZnQiOjAuMCwiUmlnaHQiOjAuMCwiQm90dG9tIjowLjB9LCJQYWRkaW5nIjp7IiRpZCI6IjYwNyIsIlRvcCI6MC4wLCJMZWZ0IjowLjAsIlJpZ2h0IjowLjAsIkJvdHRvbSI6MC4wfSwiQmFja2dyb3VuZCI6eyIkaWQiOiI2MDgiLCJDb2xvciI6eyIkaWQiOiI2MDkiLCJBIjo1MSwiUiI6MjI5LCJHIjoyMzMsIkIiOjIzOH19LCJJc1Zpc2libGUiOnRydWUsIldpZHRoIjowLjAsIkhlaWdodCI6MC4wLCJCb3JkZXJTdHlsZSI6eyIkaWQiOiI2MTAiLCJMaW5lQ29sb3IiOnsiJGlkIjoiNjExIiwiJHR5cGUiOiJOTFJFLkNvbW1vbi5Eb20uU29saWRDb2xvckJydXNoLCBOTFJFLkNvbW1vbiIsIkNvbG9yIjp7IiRpZCI6IjYxMiIsIkEiOjI1NSwiUiI6MjM0LCJHIjoyMiwiQiI6MzB9fSwiTGluZVdlaWdodCI6MC4wLCJMaW5lVHlwZSI6MCwiUGFyZW50U3R5bGUiOm51bGx9LCJQYXJlbnRTdHlsZSI6bnVsbH0sIk1hcmdpbiI6eyIkaWQiOiI2MTMiLCJUb3AiOjAuMCwiTGVmdCI6MC4wLCJSaWdodCI6MC4wLCJCb3R0b20iOjAuMH0sIlBhZGRpbmciOnsiJGlkIjoiNjE0IiwiVG9wIjowLjAsIkxlZnQiOjAuMCwiUmlnaHQiOjAuMCwiQm90dG9tIjowLjB9LCJJc1Zpc2libGUiOnRydWUsIldpZHRoIjowLjAsIkhlaWdodCI6MC4wLCJCb3JkZXJTdHlsZSI6eyIkaWQiOiI2MTUiLCJMaW5lQ29sb3IiOm51bGwsIkxpbmVXZWlnaHQiOjAuMCwiTGluZVR5cGUiOjAsIlBhcmVudFN0eWxlIjpudWxsfSwiUGFyZW50U3R5bGUiOm51bGx9LCJNYXJnaW4iOnsiJGlkIjoiNjE2IiwiVG9wIjowLjAsIkxlZnQiOjAuMCwiUmlnaHQiOjAuMCwiQm90dG9tIjowLjB9LCJQYWRkaW5nIjp7IiRpZCI6IjYxNyIsIlRvcCI6MC4wLCJMZWZ0IjowLjAsIlJpZ2h0IjowLjAsIkJvdHRvbSI6MC4wfSwiSXNWaXNpYmxlIjp0cnVlLCJXaWR0aCI6MC4wLCJIZWlnaHQiOjAuMCwiQm9yZGVyU3R5bGUiOnsiJGlkIjoiNjE4IiwiTGluZUNvbG9yIjpudWxsLCJMaW5lV2VpZ2h0IjowLjAsIkxpbmVUeXBlIjowLCJQYXJlbnRTdHlsZSI6bnVsbH0sIlBhcmVudFN0eWxlIjpudWxsfSx7IiRpZCI6IjYxOSIsIlN0eWxlSWQiOiJiMjRmODA0NS1mNjliLTRhNDMtODI5Zi1hNTY1MDNmZGNkNjkiLCJIZWFkZXJTdHlsZSI6eyIkaWQiOiI2MjAiLCJUZXh0SXNWZXJ0aWNhbCI6ZmFsc2UsIlRleHRTdHlsZSI6eyIkaWQiOiI2MjEiLCJGb250U2V0dGluZ3MiOnsiJGlkIjoiNjIyIiwiRm9udFNpemUiOjExLCJGb250TmFtZSI6IkNhbGlicmkiLCJJc0JvbGQiOmZhbHNlLCJJc0l0YWxpYyI6ZmFsc2UsIklzVW5kZXJsaW5lZCI6ZmFsc2UsIlBhcmVudFN0eWxlIjpudWxsfSwiQXV0b1NpemUiOjIsIkZvcmVncm91bmQiOnsiJGlkIjoiNjIzIiwiQ29sb3IiOnsiJGlkIjoiNjI0IiwiQSI6MjU1LCJSIjowLCJHIjowLCJCIjowfX0sIk1heFdpZHRoIjoiSW5maW5pdHkiLCJNYXhIZWlnaHQiOiJJbmZpbml0eSIsIlNtYXJ0Rm9yZWdyb3VuZElzQWN0aXZlIjpmYWxzZSwiSG9yaXpvbnRhbEFsaWdubWVudCI6MSwiVmVydGljYWxBbGlnbm1lbnQiOjAsIlNtYXJ0Rm9yZWdyb3VuZCI6bnVsbCwiQmFja2dyb3VuZEZpbGxUeXBlIjowLCJNYXJnaW4iOnsiJGlkIjoiNjI1IiwiVG9wIjowLjAsIkxlZnQiOjAuMCwiUmlnaHQiOjAuMCwiQm90dG9tIjowLjB9LCJQYWRkaW5nIjp7IiRpZCI6IjYyNiIsIlRvcCI6MC4wLCJMZWZ0IjowLjAsIlJpZ2h0IjowLjAsIkJvdHRvbSI6MC4wfSwiQmFja2dyb3VuZCI6eyIkaWQiOiI2MjciLCJDb2xvciI6eyIkaWQiOiI2MjgiLCJBIjoyNTUsIlIiOjAsIkciOjAsIkIiOjB9fSwiSXNWaXNpYmxlIjp0cnVlLCJXaWR0aCI6MC4wLCJIZWlnaHQiOjAuMCwiQm9yZGVyU3R5bGUiOm51bGwsIlBhcmVudFN0eWxlIjpudWxsfSwiUmVjdGFuZ2xlU3R5bGUiOnsiJGlkIjoiNjI5IiwiTWFyZ2luIjp7IiRpZCI6IjYzMCIsIlRvcCI6MC4wLCJMZWZ0IjowLjAsIlJpZ2h0IjowLjAsIkJvdHRvbSI6MC4wfSwiUGFkZGluZyI6eyIkaWQiOiI2MzEiLCJUb3AiOjAuMCwiTGVmdCI6MC4wLCJSaWdodCI6MC4wLCJCb3R0b20iOjAuMH0sIkJhY2tncm91bmQiOnsiJGlkIjoiNjMyIiwiQ29sb3IiOnsiJGlkIjoiNjMzIiwiQSI6MjU1LCJSIjoxNzIsIkciOjIwMywiQiI6MjQ5fX0sIklzVmlzaWJsZSI6dHJ1ZSwiV2lkdGgiOjAuMCwiSGVpZ2h0IjowLjAsIkJvcmRlclN0eWxlIjp7IiRpZCI6IjYzNCIsIkxpbmVDb2xvciI6eyIkaWQiOiI2MzUiLCIkdHlwZSI6Ik5MUkUuQ29tbW9uLkRvbS5Tb2xpZENvbG9yQnJ1c2gsIE5MUkUuQ29tbW9uIiwiQ29sb3IiOnsiJGlkIjoiNjM2IiwiQSI6MjU1LCJSIjoyNTUsIkciOjI1NSwiQiI6MjU1fX0sIkxpbmVXZWlnaHQiOjAuMCwiTGluZVR5cGUiOjAsIlBhcmVudFN0eWxlIjpudWxsfSwiUGFyZW50U3R5bGUiOm51bGx9LCJNYXJnaW4iOnsiJGlkIjoiNjM3IiwiVG9wIjowLjAsIkxlZnQiOjAuMCwiUmlnaHQiOjAuMCwiQm90dG9tIjowLjB9LCJQYWRkaW5nIjp7IiRpZCI6IjYzOCIsIlRvcCI6MC4wLCJMZWZ0IjowLjAsIlJpZ2h0IjowLjAsIkJvdHRvbSI6MC4wfSwiQmFja2dyb3VuZCI6bnVsbCwiSXNWaXNpYmxlIjp0cnVlLCJXaWR0aCI6MC4wLCJIZWlnaHQiOjAuMCwiQm9yZGVyU3R5bGUiOm51bGwsIlBhcmVudFN0eWxlIjpudWxsfSwiQmFja2dyb3VuZFN0eWxlIjp7IiRpZCI6IjYzOSIsIk1hcmdpbiI6eyIkaWQiOiI2NDAiLCJUb3AiOjAuMCwiTGVmdCI6MC4wLCJSaWdodCI6MC4wLCJCb3R0b20iOjAuMH0sIlBhZGRpbmciOnsiJGlkIjoiNjQxIiwiVG9wIjowLjAsIkxlZnQiOjAuMCwiUmlnaHQiOjAuMCwiQm90dG9tIjowLjB9LCJCYWNrZ3JvdW5kIjp7IiRpZCI6IjY0MiIsIkNvbG9yIjp7IiRpZCI6IjY0MyIsIkEiOjUxLCJSIjoyMjksIkciOjIzMywiQiI6MjM4fX0sIklzVmlzaWJsZSI6dHJ1ZSwiV2lkdGgiOjAuMCwiSGVpZ2h0IjowLjAsIkJvcmRlclN0eWxlIjp7IiRpZCI6IjY0NCIsIkxpbmVDb2xvciI6eyIkaWQiOiI2NDUiLCIkdHlwZSI6Ik5MUkUuQ29tbW9uLkRvbS5Tb2xpZENvbG9yQnJ1c2gsIE5MUkUuQ29tbW9uIiwiQ29sb3IiOnsiJGlkIjoiNjQ2IiwiQSI6MjU1LCJSIjoyMzQsIkciOjIyLCJCIjozMH19LCJMaW5lV2VpZ2h0IjowLjAsIkxpbmVUeXBlIjowLCJQYXJlbnRTdHlsZSI6bnVsbH0sIlBhcmVudFN0eWxlIjpudWxsfSwiSXNBYm92ZVRpbWViYW5kIjpmYWxzZSwiU3BhY2luZyI6MiwiRGVmYXVsdFN3aW1sYW5lVGFza1N0eWxlIjp7IiRpZCI6IjY0NyIsIiR0eXBlIjoiTkxSRS5Db21tb24uRG9tLlN0eWxlcy5FeHBsaWNpdFNldGFibGVUYXNrU3R5bGUsIE5MUkUuQ29tbW9uIiwiU2hhcGUiOjEsIlNoYXBlVGhpY2tuZXNzIjowLCJEdXJhdGlvbkZvcm1hdCI6MTQsIkluY2x1ZGVOb25Xb3JraW5nRGF5c0luRHVyYXRpb24iOmZhbHNlLCJQZXJjZW50YWdlQ29tcGxldGVTdHlsZSI6eyIkaWQiOiI2NDgiLCJGb250U2V0dGluZ3MiOnsiJGlkIjoiNjQ5IiwiRm9udFNpemUiOjEwLCJGb250TmFtZSI6IkNhbGlicmkiLCJJc0JvbGQiOmZhbHNlLCJJc0l0YWxpYyI6ZmFsc2UsIklzVW5kZXJsaW5lZCI6ZmFsc2UsIlBhcmVudFN0eWxlIjpudWxsfSwiQXV0b1NpemUiOjAsIkZvcmVncm91bmQiOnsiJGlkIjoiNjUwIiwiQ29sb3IiOnsiJGlkIjoiNjUx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Y1MiIsIlRvcCI6MC4wLCJMZWZ0IjowLjAsIlJpZ2h0IjowLjAsIkJvdHRvbSI6MC4wfSwiUGFkZGluZyI6eyIkaWQiOiI2NTMiLCJUb3AiOjAuMCwiTGVmdCI6MC4wLCJSaWdodCI6MC4wLCJCb3R0b20iOjAuMH0sIkJhY2tncm91bmQiOnsiJGlkIjoiNjU0IiwiQ29sb3IiOnsiJGlkIjoiNjU1IiwiQSI6ODksIlIiOjAsIkciOjAsIkIiOjB9fSwiSXNWaXNpYmxlIjp0cnVlLCJXaWR0aCI6MC4wLCJIZWlnaHQiOjAuMCwiQm9yZGVyU3R5bGUiOnsiJGlkIjoiNjU2IiwiTGluZUNvbG9yIjpudWxsLCJMaW5lV2VpZ2h0IjowLjAsIkxpbmVUeXBlIjowLCJQYXJlbnRTdHlsZSI6bnVsbH0sIlBhcmVudFN0eWxlIjpudWxsfSwiRHVyYXRpb25TdHlsZSI6eyIkaWQiOiI2NTciLCJGb250U2V0dGluZ3MiOnsiJGlkIjoiNjU4IiwiRm9udFNpemUiOjEwLCJGb250TmFtZSI6IkNhbGlicmkiLCJJc0JvbGQiOmZhbHNlLCJJc0l0YWxpYyI6ZmFsc2UsIklzVW5kZXJsaW5lZCI6ZmFsc2UsIlBhcmVudFN0eWxlIjpudWxsfSwiQXV0b1NpemUiOjAsIkZvcmVncm91bmQiOnsiJGlkIjoiNjU5IiwiQ29sb3IiOnsiJGlkIjoiNjYwIiwiQSI6MjU1LCJSIjozNiwiRyI6NDAsIkIiOjgyfX0sIk1heFdpZHRoIjoyMDAuMCwiTWF4SGVpZ2h0IjoiSW5maW5pdHkiLCJTbWFydEZvcmVncm91bmRJc0FjdGl2ZSI6ZmFsc2UsIkhvcml6b250YWxBbGlnbm1lbnQiOjIsIlZlcnRpY2FsQWxpZ25tZW50IjoxLCJTbWFydEZvcmVncm91bmQiOm51bGwsIkJhY2tncm91bmRGaWxsVHlwZSI6MCwiTWFyZ2luIjp7IiRpZCI6IjY2MSIsIlRvcCI6MC4wLCJMZWZ0IjowLjAsIlJpZ2h0IjowLjAsIkJvdHRvbSI6MC4wfSwiUGFkZGluZyI6eyIkaWQiOiI2NjIiLCJUb3AiOjAuMCwiTGVmdCI6MC4wLCJSaWdodCI6MC4wLCJCb3R0b20iOjAuMH0sIkJhY2tncm91bmQiOnsiJGlkIjoiNjYzIiwiQ29sb3IiOnsiJGlkIjoiNjY0IiwiQSI6MjU1LCJSIjozNiwiRyI6NDAsIkIiOjgyfX0sIklzVmlzaWJsZSI6dHJ1ZSwiV2lkdGgiOjAuMCwiSGVpZ2h0IjowLjAsIkJvcmRlclN0eWxlIjp7IiRpZCI6IjY2NSIsIkxpbmVDb2xvciI6bnVsbCwiTGluZVdlaWdodCI6MC4wLCJMaW5lVHlwZSI6MCwiUGFyZW50U3R5bGUiOm51bGx9LCJQYXJlbnRTdHlsZSI6bnVsbH0sIkhvcml6b250YWxDb25uZWN0b3JTdHlsZSI6eyIkaWQiOiI2NjYiLCJMaW5lQ29sb3IiOnsiJGlkIjoiNjY3IiwiJHR5cGUiOiJOTFJFLkNvbW1vbi5Eb20uU29saWRDb2xvckJydXNoLCBOTFJFLkNvbW1vbiIsIkNvbG9yIjp7IiRpZCI6IjY2OCIsIkEiOjI1NSwiUiI6MCwiRyI6MCwiQiI6MH19LCJMaW5lV2VpZ2h0IjowLjAsIkxpbmVUeXBlIjowLCJQYXJlbnRTdHlsZSI6bnVsbH0sIlZlcnRpY2FsQ29ubmVjdG9yU3R5bGUiOnsiJGlkIjoiNjY5IiwiTGluZUNvbG9yIjp7IiRpZCI6IjY3MCIsIiR0eXBlIjoiTkxSRS5Db21tb24uRG9tLlNvbGlkQ29sb3JCcnVzaCwgTkxSRS5Db21tb24iLCJDb2xvciI6eyIkaWQiOiI2NzEiLCJBIjoyNTUsIlIiOjAsIkciOjAsIkIiOjB9fSwiTGluZVdlaWdodCI6MC4wLCJMaW5lVHlwZSI6MCwiUGFyZW50U3R5bGUiOm51bGx9LCJNYXJnaW4iOm51bGwsIlN0YXJ0RGF0ZVBvc2l0aW9uIjo2LCJFbmREYXRlUG9zaXRpb24iOjYsIkRhdGVJc1Zpc2libGUiOmZhbHNlLCJUaXRsZVBvc2l0aW9uIjo0LCJEdXJhdGlvblBvc2l0aW9uIjozLCJQZXJjZW50YWdlQ29tcGxldGVkUG9zaXRpb24iOjIsIlNwYWNpbmciOjMsIklzQmVsb3dUaW1lYmFuZCI6ZmFsc2UsIlBlcmNlbnRhZ2VDb21wbGV0ZVNoYXBlT3BhY2l0eSI6MzUsIlNoYXBlU3R5bGUiOnsiJGlkIjoiNjcyIiwiTWFyZ2luIjp7IiRpZCI6IjY3MyIsIlRvcCI6MC4wLCJMZWZ0Ijo0LjAsIlJpZ2h0Ijo0LjAsIkJvdHRvbSI6MC4wfSwiUGFkZGluZyI6eyIkaWQiOiI2NzQiLCJUb3AiOjAuMCwiTGVmdCI6MC4wLCJSaWdodCI6MC4wLCJCb3R0b20iOjAuMH0sIkJhY2tncm91bmQiOnsiJGlkIjoiNjc1IiwiQ29sb3IiOnsiJGlkIjoiNjc2IiwiQSI6MjU1LCJSIjo3NCwiRyI6MTAyLCJCIjoxNzJ9fSwiSXNWaXNpYmxlIjp0cnVlLCJXaWR0aCI6MC4wLCJIZWlnaHQiOjEwLjAsIkJvcmRlclN0eWxlIjp7IiRpZCI6IjY3NyIsIkxpbmVDb2xvciI6eyIkaWQiOiI2NzgiLCIkdHlwZSI6Ik5MUkUuQ29tbW9uLkRvbS5Tb2xpZENvbG9yQnJ1c2gsIE5MUkUuQ29tbW9uIiwiQ29sb3IiOnsiJGlkIjoiNjc5IiwiQSI6MjU1LCJSIjoyMzQsIkciOjIyLCJCIjozMH19LCJMaW5lV2VpZ2h0IjowLjAsIkxpbmVUeXBlIjowLCJQYXJlbnRTdHlsZSI6bnVsbH0sIlBhcmVudFN0eWxlIjpudWxsfSwiVGl0bGVTdHlsZSI6eyIkaWQiOiI2ODAiLCJGb250U2V0dGluZ3MiOnsiJGlkIjoiNjgxIiwiRm9udFNpemUiOjExLCJGb250TmFtZSI6IkNhbGlicmkiLCJJc0JvbGQiOmZhbHNlLCJJc0l0YWxpYyI6ZmFsc2UsIklzVW5kZXJsaW5lZCI6ZmFsc2UsIlBhcmVudFN0eWxlIjpudWxsfSwiQXV0b1NpemUiOjAsIkZvcmVncm91bmQiOnsiJGlkIjoiNjgyIiwiQ29sb3IiOnsiJGlkIjoiNjgz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4NCIsIlRvcCI6MC4wLCJMZWZ0IjowLjAsIlJpZ2h0IjowLjAsIkJvdHRvbSI6MC4wfSwiUGFkZGluZyI6eyIkaWQiOiI2ODUiLCJUb3AiOjAuMCwiTGVmdCI6MC4wLCJSaWdodCI6MC4wLCJCb3R0b20iOjAuMH0sIkJhY2tncm91bmQiOnsiJGlkIjoiNjg2IiwiQ29sb3IiOnsiJGlkIjoiNjg3IiwiQSI6MjU1LCJSIjowLCJHIjowLCJCIjowfX0sIklzVmlzaWJsZSI6dHJ1ZSwiV2lkdGgiOjAuMCwiSGVpZ2h0IjowLjAsIkJvcmRlclN0eWxlIjp7IiRpZCI6IjY4OCIsIkxpbmVDb2xvciI6bnVsbCwiTGluZVdlaWdodCI6MC4wLCJMaW5lVHlwZSI6MCwiUGFyZW50U3R5bGUiOm51bGx9LCJQYXJlbnRTdHlsZSI6bnVsbH0sIkRhdGVTdHlsZSI6eyIkaWQiOiI2ODkiLCJGb250U2V0dGluZ3MiOnsiJGlkIjoiNjkwIiwiRm9udFNpemUiOjEwLCJGb250TmFtZSI6IkNhbGlicmkiLCJJc0JvbGQiOmZhbHNlLCJJc0l0YWxpYyI6ZmFsc2UsIklzVW5kZXJsaW5lZCI6ZmFsc2UsIlBhcmVudFN0eWxlIjpudWxsfSwiQXV0b1NpemUiOjAsIkZvcmVncm91bmQiOnsiJGlkIjoiNjkxIiwiQ29sb3IiOnsiJGlkIjoiNjky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Y5MyIsIlRvcCI6MC4wLCJMZWZ0IjowLjAsIlJpZ2h0IjowLjAsIkJvdHRvbSI6MC4wfSwiUGFkZGluZyI6eyIkaWQiOiI2OTQiLCJUb3AiOjAuMCwiTGVmdCI6MC4wLCJSaWdodCI6MC4wLCJCb3R0b20iOjAuMH0sIkJhY2tncm91bmQiOnsiJGlkIjoiNjk1IiwiQ29sb3IiOnsiJGlkIjoiNjk2IiwiQSI6MjU1LCJSIjozNiwiRyI6NDAsIkIiOjgyfX0sIklzVmlzaWJsZSI6dHJ1ZSwiV2lkdGgiOjAuMCwiSGVpZ2h0IjowLjAsIkJvcmRlclN0eWxlIjp7IiRpZCI6IjY5NyIsIkxpbmVDb2xvciI6bnVsbCwiTGluZVdlaWdodCI6MC4wLCJMaW5lVHlwZSI6MCwiUGFyZW50U3R5bGUiOm51bGx9LCJQYXJlbnRTdHlsZSI6bnVsbH0sIkRhdGVGb3JtYXQiOnsiJGlkIjoiNjk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Y5OSIsIkZvcm1hdCI6MCwiSXNWaXNpYmxlIjpmYWxzZSwiTGFzdEtub3duVmlzaWJpbGl0eVN0YXRlIjpmYWxzZX0sIklzVmlzaWJsZSI6dHJ1ZSwiUGFyZW50U3R5bGUiOm51bGwsIl9leHBsaWNpdGx5U2V0Ijp7IiRpZCI6Ijcw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3MDEiLCJTaGFwZSI6MSwiQ29ubmVjdG9yTWFyZ2luIjp7IiRpZCI6IjcwMiIsIlRvcCI6MC4wLCJMZWZ0IjoyLjAsIlJpZ2h0IjoyLjAsIkJvdHRvbSI6MC4wfSwiQ29ubmVjdG9yU3R5bGUiOnsiJGlkIjoiNzAzIiwiTGluZUNvbG9yIjp7IiRpZCI6IjcwNCIsIiR0eXBlIjoiTkxSRS5Db21tb24uRG9tLlNvbGlkQ29sb3JCcnVzaCwgTkxSRS5Db21tb24iLCJDb2xvciI6eyIkaWQiOiI3MDUiLCJBIjoxMjcsIlIiOjE0NiwiRyI6MTYzLCJCIjoyMDV9fSwiTGluZVdlaWdodCI6MS4wLCJMaW5lVHlwZSI6MCwiUGFyZW50U3R5bGUiOm51bGx9LCJJc0JlbG93VGltZWJhbmQiOmZhbHNlLCJQb3NpdGlvbk9uVGFzayI6MSwiSGlkZURhdGUiOmZhbHNlLCJTaGFwZVNpemUiOjAsIlNwYWNpbmciOjAuMCwiUGFkZGluZyI6eyIkaWQiOiI3MDYiLCJUb3AiOjUuMCwiTGVmdCI6My4wLCJSaWdodCI6MC4wLCJCb3R0b20iOjIuMH0sIlNoYXBlU3R5bGUiOnsiJGlkIjoiNzA3IiwiTWFyZ2luIjp7IiRpZCI6IjcwOCIsIlRvcCI6MC4wLCJMZWZ0IjowLjAsIlJpZ2h0IjowLjAsIkJvdHRvbSI6MC4wfSwiUGFkZGluZyI6eyIkaWQiOiI3MDkiLCJUb3AiOjAuMCwiTGVmdCI6MC4wLCJSaWdodCI6MC4wLCJCb3R0b20iOjAuMH0sIkJhY2tncm91bmQiOnsiJGlkIjoiNzEwIiwiQ29sb3IiOnsiJGlkIjoiNzExIiwiQSI6MjU1LCJSIjoxNDYsIkciOjE2MywiQiI6MjA1fX0sIklzVmlzaWJsZSI6dHJ1ZSwiV2lkdGgiOjEyLjAsIkhlaWdodCI6MTQuMCwiQm9yZGVyU3R5bGUiOnsiJGlkIjoiNzEyIiwiTGluZUNvbG9yIjp7IiRpZCI6IjcxMyIsIiR0eXBlIjoiTkxSRS5Db21tb24uRG9tLlNvbGlkQ29sb3JCcnVzaCwgTkxSRS5Db21tb24iLCJDb2xvciI6eyIkaWQiOiI3MTQiLCJBIjoyNTUsIlIiOjI1NSwiRyI6MjU1LCJCIjoyNTV9fSwiTGluZVdlaWdodCI6MC4wLCJMaW5lVHlwZSI6MCwiUGFyZW50U3R5bGUiOm51bGx9LCJQYXJlbnRTdHlsZSI6bnVsbH0sIlRpdGxlU3R5bGUiOnsiJGlkIjoiNzE1IiwiRm9udFNldHRpbmdzIjp7IiRpZCI6IjcxNiIsIkZvbnRTaXplIjoxMSwiRm9udE5hbWUiOiJDYWxpYnJpIiwiSXNCb2xkIjpmYWxzZSwiSXNJdGFsaWMiOmZhbHNlLCJJc1VuZGVybGluZWQiOmZhbHNlLCJQYXJlbnRTdHlsZSI6bnVsbH0sIkF1dG9TaXplIjowLCJGb3JlZ3JvdW5kIjp7IiRpZCI6IjcxNyIsIkNvbG9yIjp7IiRpZCI6Ijcx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3MTkiLCJUb3AiOjAuMCwiTGVmdCI6MC4wLCJSaWdodCI6MC4wLCJCb3R0b20iOjAuMH0sIlBhZGRpbmciOnsiJGlkIjoiNzIwIiwiVG9wIjowLjAsIkxlZnQiOjAuMCwiUmlnaHQiOjAuMCwiQm90dG9tIjowLjB9LCJCYWNrZ3JvdW5kIjp7IiRpZCI6IjcyMSIsIkNvbG9yIjp7IiRpZCI6IjcyMiIsIkEiOjI1NSwiUiI6MCwiRyI6MCwiQiI6MH19LCJJc1Zpc2libGUiOnRydWUsIldpZHRoIjowLjAsIkhlaWdodCI6MC4wLCJCb3JkZXJTdHlsZSI6eyIkaWQiOiI3MjMiLCJMaW5lQ29sb3IiOm51bGwsIkxpbmVXZWlnaHQiOjAuMCwiTGluZVR5cGUiOjAsIlBhcmVudFN0eWxlIjpudWxsfSwiUGFyZW50U3R5bGUiOm51bGx9LCJEYXRlU3R5bGUiOnsiJGlkIjoiNzI0IiwiRm9udFNldHRpbmdzIjp7IiRpZCI6IjcyNSIsIkZvbnRTaXplIjoxMCwiRm9udE5hbWUiOiJDYWxpYnJpIiwiSXNCb2xkIjpmYWxzZSwiSXNJdGFsaWMiOmZhbHNlLCJJc1VuZGVybGluZWQiOmZhbHNlLCJQYXJlbnRTdHlsZSI6bnVsbH0sIkF1dG9TaXplIjowLCJGb3JlZ3JvdW5kIjp7IiRpZCI6IjcyNiIsIkNvbG9yIjp7IiRpZCI6IjcyN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3MjgiLCJUb3AiOjAuMCwiTGVmdCI6MC4wLCJSaWdodCI6MC4wLCJCb3R0b20iOjAuMH0sIlBhZGRpbmciOnsiJGlkIjoiNzI5IiwiVG9wIjowLjAsIkxlZnQiOjAuMCwiUmlnaHQiOjAuMCwiQm90dG9tIjowLjB9LCJCYWNrZ3JvdW5kIjp7IiRpZCI6IjczMCIsIkNvbG9yIjp7IiRpZCI6IjczMSIsIkEiOjI1NSwiUiI6MzYsIkciOjQwLCJCIjo4Mn19LCJJc1Zpc2libGUiOnRydWUsIldpZHRoIjowLjAsIkhlaWdodCI6MC4wLCJCb3JkZXJTdHlsZSI6eyIkaWQiOiI3MzIiLCJMaW5lQ29sb3IiOm51bGwsIkxpbmVXZWlnaHQiOjAuMCwiTGluZVR5cGUiOjAsIlBhcmVudFN0eWxlIjpudWxsfSwiUGFyZW50U3R5bGUiOm51bGx9LCJEYXRlRm9ybWF0Ijp7IiRpZCI6Ijcz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MzQiLCJGb3JtYXQiOjAsIklzVmlzaWJsZSI6ZmFsc2UsIkxhc3RLbm93blZpc2liaWxpdHlTdGF0ZSI6ZmFsc2V9LCJJc1Zpc2libGUiOmZhbHNlLCJQYXJlbnRTdHlsZSI6bnVsbH0sIkRlZmF1bHRTd2ltbGFuZU1pbGVzdG9uZVN0eWxlIjp7IiRpZCI6IjczNSIsIlRpdGxlUG9zaXRpb24iOiJMZWZ0IiwiRGF0ZVBvc2l0aW9uIjoiUmlnaHQiLCJTaGFwZVR5cGUiOjEsIlNoYXBlU2l6ZSI6MCwiU3BhY2luZyI6NSwiU2hhcGVTdHlsZSI6eyIkaWQiOiI3MzYiLCJNYXJnaW4iOnsiJGlkIjoiNzM3IiwiVG9wIjowLjAsIkxlZnQiOjAuMCwiUmlnaHQiOjAuMCwiQm90dG9tIjowLjB9LCJQYWRkaW5nIjp7IiRpZCI6IjczOCIsIlRvcCI6MC4wLCJMZWZ0IjowLjAsIlJpZ2h0IjowLjAsIkJvdHRvbSI6MC4wfSwiQmFja2dyb3VuZCI6eyIkaWQiOiI3MzkiLCJDb2xvciI6eyIkaWQiOiI3NDAiLCJBIjoyNTUsIlIiOjk1LCJHIjoxMDcsIkIiOjEyNn19LCJJc1Zpc2libGUiOnRydWUsIldpZHRoIjoxMi4wLCJIZWlnaHQiOjE0LjAsIkJvcmRlclN0eWxlIjp7IiRpZCI6Ijc0MSIsIkxpbmVDb2xvciI6eyIkaWQiOiI3NDIiLCIkdHlwZSI6Ik5MUkUuQ29tbW9uLkRvbS5Tb2xpZENvbG9yQnJ1c2gsIE5MUkUuQ29tbW9uIiwiQ29sb3IiOnsiJGlkIjoiNzQzIiwiQSI6MjU1LCJSIjoyMzQsIkciOjIyLCJCIjozMH19LCJMaW5lV2VpZ2h0IjowLjAsIkxpbmVUeXBlIjowLCJQYXJlbnRTdHlsZSI6bnVsbH0sIlBhcmVudFN0eWxlIjpudWxsfSwiVGl0bGVTdHlsZSI6eyIkaWQiOiI3NDQiLCJGb250U2V0dGluZ3MiOnsiJGlkIjoiNzQ1IiwiRm9udFNpemUiOjExLCJGb250TmFtZSI6IkNhbGlicmkiLCJJc0JvbGQiOmZhbHNlLCJJc0l0YWxpYyI6ZmFsc2UsIklzVW5kZXJsaW5lZCI6ZmFsc2UsIlBhcmVudFN0eWxlIjpudWxsfSwiQXV0b1NpemUiOjAsIkZvcmVncm91bmQiOnsiJGlkIjoiNzQ2IiwiQ29sb3IiOnsiJGlkIjoiNzQ3IiwiQSI6MjU1LCJSIjowLCJHIjowLCJCIjowfX0sIk1heFdpZHRoIjoyMDAuMCwiTWF4SGVpZ2h0IjoiSW5maW5pdHkiLCJTbWFydEZvcmVncm91bmRJc0FjdGl2ZSI6ZmFsc2UsIkhvcml6b250YWxBbGlnbm1lbnQiOjIsIlZlcnRpY2FsQWxpZ25tZW50IjoxLCJTbWFydEZvcmVncm91bmQiOm51bGwsIkJhY2tncm91bmRGaWxsVHlwZSI6MCwiTWFyZ2luIjp7IiRpZCI6Ijc0OCIsIlRvcCI6MC4wLCJMZWZ0IjowLjAsIlJpZ2h0IjowLjAsIkJvdHRvbSI6MC4wfSwiUGFkZGluZyI6eyIkaWQiOiI3NDkiLCJUb3AiOjAuMCwiTGVmdCI6MC4wLCJSaWdodCI6MC4wLCJCb3R0b20iOjAuMH0sIkJhY2tncm91bmQiOnsiJGlkIjoiNzUwIiwiQ29sb3IiOnsiJGlkIjoiNzUxIiwiQSI6MjU1LCJSIjowLCJHIjowLCJCIjowfX0sIklzVmlzaWJsZSI6dHJ1ZSwiV2lkdGgiOjAuMCwiSGVpZ2h0IjowLjAsIkJvcmRlclN0eWxlIjp7IiRpZCI6Ijc1MiIsIkxpbmVDb2xvciI6bnVsbCwiTGluZVdlaWdodCI6MC4wLCJMaW5lVHlwZSI6MCwiUGFyZW50U3R5bGUiOm51bGx9LCJQYXJlbnRTdHlsZSI6bnVsbH0sIkRhdGVTdHlsZSI6eyIkaWQiOiI3NTMiLCJGb250U2V0dGluZ3MiOnsiJGlkIjoiNzU0IiwiRm9udFNpemUiOjEwLCJGb250TmFtZSI6IkNhbGlicmkiLCJJc0JvbGQiOmZhbHNlLCJJc0l0YWxpYyI6ZmFsc2UsIklzVW5kZXJsaW5lZCI6ZmFsc2UsIlBhcmVudFN0eWxlIjpudWxsfSwiQXV0b1NpemUiOjAsIkZvcmVncm91bmQiOnsiJGlkIjoiNzU1IiwiQ29sb3IiOnsiJGlkIjoiNzU2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c1NyIsIlRvcCI6MC4wLCJMZWZ0IjowLjAsIlJpZ2h0IjowLjAsIkJvdHRvbSI6MC4wfSwiUGFkZGluZyI6eyIkaWQiOiI3NTgiLCJUb3AiOjAuMCwiTGVmdCI6MC4wLCJSaWdodCI6MC4wLCJCb3R0b20iOjAuMH0sIkJhY2tncm91bmQiOnsiJGlkIjoiNzU5IiwiQ29sb3IiOnsiJGlkIjoiNzYwIiwiQSI6MjU1LCJSIjozNiwiRyI6NDAsIkIiOjgyfX0sIklzVmlzaWJsZSI6dHJ1ZSwiV2lkdGgiOjAuMCwiSGVpZ2h0IjowLjAsIkJvcmRlclN0eWxlIjp7IiRpZCI6Ijc2MSIsIkxpbmVDb2xvciI6bnVsbCwiTGluZVdlaWdodCI6MC4wLCJMaW5lVHlwZSI6MCwiUGFyZW50U3R5bGUiOm51bGx9LCJQYXJlbnRTdHlsZSI6bnVsbH0sIkRhdGVGb3JtYXQiOnsiJGlkIjoiNzY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2MyIsIkZvcm1hdCI6MCwiSXNWaXNpYmxlIjpmYWxzZSwiTGFzdEtub3duVmlzaWJpbGl0eVN0YXRlIjpmYWxzZX0sIklzVmlzaWJsZSI6dHJ1ZSwiUGFyZW50U3R5bGUiOm51bGx9LCJEZWZhdWx0U3dpbWxhbmVBY3Rpdml0eVN0eWxlIjp7IiRpZCI6Ijc2NCIsIkhlYWRlclN0eWxlIjp7IiRpZCI6Ijc2NSIsIlRleHRTdHlsZSI6eyIkaWQiOiI3NjYiLCJGb250U2V0dGluZ3MiOnsiJGlkIjoiNzY3IiwiRm9udFNpemUiOjExLCJGb250TmFtZSI6IkNhbGlicmkiLCJJc0JvbGQiOmZhbHNlLCJJc0l0YWxpYyI6ZmFsc2UsIklzVW5kZXJsaW5lZCI6ZmFsc2UsIlBhcmVudFN0eWxlIjpudWxsfSwiQXV0b1NpemUiOjIsIkZvcmVncm91bmQiOnsiJGlkIjoiNzY4IiwiQ29sb3IiOnsiJGlkIjoiNzY5IiwiQSI6MjU1LCJSIjowLCJHIjowLCJCIjowfX0sIk1heFdpZHRoIjoiSW5maW5pdHkiLCJNYXhIZWlnaHQiOiJJbmZpbml0eSIsIlNtYXJ0Rm9yZWdyb3VuZElzQWN0aXZlIjpmYWxzZSwiSG9yaXpvbnRhbEFsaWdubWVudCI6MCwiVmVydGljYWxBbGlnbm1lbnQiOjAsIlNtYXJ0Rm9yZWdyb3VuZCI6bnVsbCwiQmFja2dyb3VuZEZpbGxUeXBlIjowLCJNYXJnaW4iOnsiJGlkIjoiNzcwIiwiVG9wIjowLjAsIkxlZnQiOjAuMCwiUmlnaHQiOjAuMCwiQm90dG9tIjowLjB9LCJQYWRkaW5nIjp7IiRpZCI6Ijc3MSIsIlRvcCI6MC4wLCJMZWZ0IjowLjAsIlJpZ2h0IjowLjAsIkJvdHRvbSI6MC4wfSwiQmFja2dyb3VuZCI6eyIkaWQiOiI3NzIiLCJDb2xvciI6eyIkaWQiOiI3NzMiLCJBIjoyNTUsIlIiOjAsIkciOjAsIkIiOjB9fSwiSXNWaXNpYmxlIjp0cnVlLCJXaWR0aCI6MC4wLCJIZWlnaHQiOjAuMCwiQm9yZGVyU3R5bGUiOm51bGwsIlBhcmVudFN0eWxlIjpudWxsfSwiUmVjdGFuZ2xlU3R5bGUiOnsiJGlkIjoiNzc0IiwiTWFyZ2luIjp7IiRpZCI6Ijc3NSIsIlRvcCI6MC4wLCJMZWZ0IjowLjAsIlJpZ2h0IjowLjAsIkJvdHRvbSI6MC4wfSwiUGFkZGluZyI6eyIkaWQiOiI3NzYiLCJUb3AiOjAuMCwiTGVmdCI6MC4wLCJSaWdodCI6MC4wLCJCb3R0b20iOjAuMH0sIkJhY2tncm91bmQiOnsiJGlkIjoiNzc3IiwiQ29sb3IiOnsiJGlkIjoiNzc4IiwiQSI6MTI3LCJSIjoxNzIsIkciOjIwMywiQiI6MjQ5fX0sIklzVmlzaWJsZSI6dHJ1ZSwiV2lkdGgiOjAuMCwiSGVpZ2h0IjowLjAsIkJvcmRlclN0eWxlIjp7IiRpZCI6Ijc3OSIsIkxpbmVDb2xvciI6eyIkaWQiOiI3ODAiLCIkdHlwZSI6Ik5MUkUuQ29tbW9uLkRvbS5Tb2xpZENvbG9yQnJ1c2gsIE5MUkUuQ29tbW9uIiwiQ29sb3IiOnsiJGlkIjoiNzgxIiwiQSI6MjU1LCJSIjoyNTUsIkciOjI1NSwiQiI6MjU1fX0sIkxpbmVXZWlnaHQiOjAuMCwiTGluZVR5cGUiOjAsIlBhcmVudFN0eWxlIjpudWxsfSwiUGFyZW50U3R5bGUiOm51bGx9LCJNYXJnaW4iOnsiJGlkIjoiNzgyIiwiVG9wIjowLjAsIkxlZnQiOjAuMCwiUmlnaHQiOjAuMCwiQm90dG9tIjowLjB9LCJQYWRkaW5nIjp7IiRpZCI6Ijc4MyIsIlRvcCI6MC4wLCJMZWZ0IjowLjAsIlJpZ2h0IjowLjAsIkJvdHRvbSI6MC4wfSwiQmFja2dyb3VuZCI6bnVsbCwiSXNWaXNpYmxlIjp0cnVlLCJXaWR0aCI6MC4wLCJIZWlnaHQiOjAuMCwiQm9yZGVyU3R5bGUiOm51bGwsIlBhcmVudFN0eWxlIjpudWxsfSwiQmFja2dyb3VuZFN0eWxlIjp7IiRpZCI6Ijc4NCIsIk1hcmdpbiI6eyIkaWQiOiI3ODUiLCJUb3AiOjAuMCwiTGVmdCI6MC4wLCJSaWdodCI6MC4wLCJCb3R0b20iOjAuMH0sIlBhZGRpbmciOnsiJGlkIjoiNzg2IiwiVG9wIjowLjAsIkxlZnQiOjAuMCwiUmlnaHQiOjAuMCwiQm90dG9tIjowLjB9LCJCYWNrZ3JvdW5kIjp7IiRpZCI6Ijc4NyIsIkNvbG9yIjp7IiRpZCI6Ijc4OCIsIkEiOjUxLCJSIjoyMjksIkciOjIzMywiQiI6MjM4fX0sIklzVmlzaWJsZSI6dHJ1ZSwiV2lkdGgiOjAuMCwiSGVpZ2h0IjowLjAsIkJvcmRlclN0eWxlIjp7IiRpZCI6Ijc4OSIsIkxpbmVDb2xvciI6eyIkaWQiOiI3OTAiLCIkdHlwZSI6Ik5MUkUuQ29tbW9uLkRvbS5Tb2xpZENvbG9yQnJ1c2gsIE5MUkUuQ29tbW9uIiwiQ29sb3IiOnsiJGlkIjoiNzkxIiwiQSI6MjU1LCJSIjoyMzQsIkciOjIyLCJCIjozMH19LCJMaW5lV2VpZ2h0IjowLjAsIkxpbmVUeXBlIjowLCJQYXJlbnRTdHlsZSI6bnVsbH0sIlBhcmVudFN0eWxlIjpudWxsfSwiTWFyZ2luIjp7IiRpZCI6Ijc5MiIsIlRvcCI6MC4wLCJMZWZ0IjowLjAsIlJpZ2h0IjowLjAsIkJvdHRvbSI6MC4wfSwiUGFkZGluZyI6eyIkaWQiOiI3OTMiLCJUb3AiOjAuMCwiTGVmdCI6MC4wLCJSaWdodCI6MC4wLCJCb3R0b20iOjAuMH0sIklzVmlzaWJsZSI6dHJ1ZSwiV2lkdGgiOjAuMCwiSGVpZ2h0IjowLjAsIkJvcmRlclN0eWxlIjp7IiRpZCI6Ijc5NCIsIkxpbmVDb2xvciI6bnVsbCwiTGluZVdlaWdodCI6MC4wLCJMaW5lVHlwZSI6MCwiUGFyZW50U3R5bGUiOm51bGx9LCJQYXJlbnRTdHlsZSI6bnVsbH0sIk1hcmdpbiI6eyIkaWQiOiI3OTUiLCJUb3AiOjAuMCwiTGVmdCI6MC4wLCJSaWdodCI6MC4wLCJCb3R0b20iOjAuMH0sIlBhZGRpbmciOnsiJGlkIjoiNzk2IiwiVG9wIjowLjAsIkxlZnQiOjAuMCwiUmlnaHQiOjAuMCwiQm90dG9tIjowLjB9LCJJc1Zpc2libGUiOnRydWUsIldpZHRoIjowLjAsIkhlaWdodCI6MC4wLCJCb3JkZXJTdHlsZSI6eyIkaWQiOiI3OTciLCJMaW5lQ29sb3IiOm51bGwsIkxpbmVXZWlnaHQiOjAuMCwiTGluZVR5cGUiOjAsIlBhcmVudFN0eWxlIjpudWxsfSwiUGFyZW50U3R5bGUiOm51bGx9LHsiJGlkIjoiNzk4IiwiU3R5bGVJZCI6IjA3MDJkZWE4LWMxMTQtNGQ3MS1iZTQwLWNkMzA2MmM0Njk3MCIsIkhlYWRlclN0eWxlIjp7IiRpZCI6Ijc5OSIsIlRleHRJc1ZlcnRpY2FsIjpmYWxzZSwiVGV4dFN0eWxlIjp7IiRpZCI6IjgwMCIsIkZvbnRTZXR0aW5ncyI6eyIkaWQiOiI4MDEiLCJGb250U2l6ZSI6MTEsIkZvbnROYW1lIjoiQ2FsaWJyaSIsIklzQm9sZCI6ZmFsc2UsIklzSXRhbGljIjpmYWxzZSwiSXNVbmRlcmxpbmVkIjpmYWxzZSwiUGFyZW50U3R5bGUiOm51bGx9LCJBdXRvU2l6ZSI6MiwiRm9yZWdyb3VuZCI6eyIkaWQiOiI4MDIiLCJDb2xvciI6eyIkaWQiOiI4MDM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4MDQiLCJUb3AiOjAuMCwiTGVmdCI6MC4wLCJSaWdodCI6MC4wLCJCb3R0b20iOjAuMH0sIlBhZGRpbmciOnsiJGlkIjoiODA1IiwiVG9wIjowLjAsIkxlZnQiOjAuMCwiUmlnaHQiOjAuMCwiQm90dG9tIjowLjB9LCJCYWNrZ3JvdW5kIjp7IiRpZCI6IjgwNiIsIkNvbG9yIjp7IiRpZCI6IjgwNyIsIkEiOjI1NSwiUiI6MCwiRyI6MCwiQiI6MH19LCJJc1Zpc2libGUiOnRydWUsIldpZHRoIjowLjAsIkhlaWdodCI6MC4wLCJCb3JkZXJTdHlsZSI6bnVsbCwiUGFyZW50U3R5bGUiOm51bGx9LCJSZWN0YW5nbGVTdHlsZSI6eyIkaWQiOiI4MDgiLCJNYXJnaW4iOnsiJGlkIjoiODA5IiwiVG9wIjowLjAsIkxlZnQiOjAuMCwiUmlnaHQiOjAuMCwiQm90dG9tIjowLjB9LCJQYWRkaW5nIjp7IiRpZCI6IjgxMCIsIlRvcCI6MC4wLCJMZWZ0IjowLjAsIlJpZ2h0IjowLjAsIkJvdHRvbSI6MC4wfSwiQmFja2dyb3VuZCI6eyIkaWQiOiI4MTEiLCJDb2xvciI6eyIkaWQiOiI4MTIiLCJBIjoyNTUsIlIiOjE3MiwiRyI6MjAzLCJCIjoyNDl9fSwiSXNWaXNpYmxlIjp0cnVlLCJXaWR0aCI6MC4wLCJIZWlnaHQiOjAuMCwiQm9yZGVyU3R5bGUiOnsiJGlkIjoiODEzIiwiTGluZUNvbG9yIjp7IiRpZCI6IjgxNCIsIiR0eXBlIjoiTkxSRS5Db21tb24uRG9tLlNvbGlkQ29sb3JCcnVzaCwgTkxSRS5Db21tb24iLCJDb2xvciI6eyIkaWQiOiI4MTUiLCJBIjoyNTUsIlIiOjI1NSwiRyI6MjU1LCJCIjoyNTV9fSwiTGluZVdlaWdodCI6MC4wLCJMaW5lVHlwZSI6MCwiUGFyZW50U3R5bGUiOm51bGx9LCJQYXJlbnRTdHlsZSI6bnVsbH0sIk1hcmdpbiI6eyIkaWQiOiI4MTYiLCJUb3AiOjAuMCwiTGVmdCI6MC4wLCJSaWdodCI6MC4wLCJCb3R0b20iOjAuMH0sIlBhZGRpbmciOnsiJGlkIjoiODE3IiwiVG9wIjowLjAsIkxlZnQiOjAuMCwiUmlnaHQiOjAuMCwiQm90dG9tIjowLjB9LCJCYWNrZ3JvdW5kIjpudWxsLCJJc1Zpc2libGUiOnRydWUsIldpZHRoIjowLjAsIkhlaWdodCI6MC4wLCJCb3JkZXJTdHlsZSI6bnVsbCwiUGFyZW50U3R5bGUiOm51bGx9LCJCYWNrZ3JvdW5kU3R5bGUiOnsiJGlkIjoiODE4IiwiTWFyZ2luIjp7IiRpZCI6IjgxOSIsIlRvcCI6MC4wLCJMZWZ0IjowLjAsIlJpZ2h0IjowLjAsIkJvdHRvbSI6MC4wfSwiUGFkZGluZyI6eyIkaWQiOiI4MjAiLCJUb3AiOjAuMCwiTGVmdCI6MC4wLCJSaWdodCI6MC4wLCJCb3R0b20iOjAuMH0sIkJhY2tncm91bmQiOnsiJGlkIjoiODIxIiwiQ29sb3IiOnsiJGlkIjoiODIyIiwiQSI6NTEsIlIiOjIyOSwiRyI6MjMzLCJCIjoyMzh9fSwiSXNWaXNpYmxlIjp0cnVlLCJXaWR0aCI6MC4wLCJIZWlnaHQiOjAuMCwiQm9yZGVyU3R5bGUiOnsiJGlkIjoiODIzIiwiTGluZUNvbG9yIjp7IiRpZCI6IjgyNCIsIiR0eXBlIjoiTkxSRS5Db21tb24uRG9tLlNvbGlkQ29sb3JCcnVzaCwgTkxSRS5Db21tb24iLCJDb2xvciI6eyIkaWQiOiI4MjUiLCJBIjoyNTUsIlIiOjIzNCwiRyI6MjIsIkIiOjMwfX0sIkxpbmVXZWlnaHQiOjAuMCwiTGluZVR5cGUiOjAsIlBhcmVudFN0eWxlIjpudWxsfSwiUGFyZW50U3R5bGUiOm51bGx9LCJJc0Fib3ZlVGltZWJhbmQiOmZhbHNlLCJTcGFjaW5nIjoyLCJEZWZhdWx0U3dpbWxhbmVUYXNrU3R5bGUiOnsiJGlkIjoiODI2IiwiJHR5cGUiOiJOTFJFLkNvbW1vbi5Eb20uU3R5bGVzLkV4cGxpY2l0U2V0YWJsZVRhc2tTdHlsZSwgTkxSRS5Db21tb24iLCJTaGFwZSI6MSwiU2hhcGVUaGlja25lc3MiOjAsIkR1cmF0aW9uRm9ybWF0IjoxNCwiSW5jbHVkZU5vbldvcmtpbmdEYXlzSW5EdXJhdGlvbiI6ZmFsc2UsIlBlcmNlbnRhZ2VDb21wbGV0ZVN0eWxlIjp7IiRpZCI6IjgyNyIsIkZvbnRTZXR0aW5ncyI6eyIkaWQiOiI4MjgiLCJGb250U2l6ZSI6MTAsIkZvbnROYW1lIjoiQ2FsaWJyaSIsIklzQm9sZCI6ZmFsc2UsIklzSXRhbGljIjpmYWxzZSwiSXNVbmRlcmxpbmVkIjpmYWxzZSwiUGFyZW50U3R5bGUiOm51bGx9LCJBdXRvU2l6ZSI6MCwiRm9yZWdyb3VuZCI6eyIkaWQiOiI4MjkiLCJDb2xvciI6eyIkaWQiOiI4MzA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ODMxIiwiVG9wIjowLjAsIkxlZnQiOjAuMCwiUmlnaHQiOjAuMCwiQm90dG9tIjowLjB9LCJQYWRkaW5nIjp7IiRpZCI6IjgzMiIsIlRvcCI6MC4wLCJMZWZ0IjowLjAsIlJpZ2h0IjowLjAsIkJvdHRvbSI6MC4wfSwiQmFja2dyb3VuZCI6eyIkaWQiOiI4MzMiLCJDb2xvciI6eyIkaWQiOiI4MzQiLCJBIjo4OSwiUiI6MCwiRyI6MCwiQiI6MH19LCJJc1Zpc2libGUiOnRydWUsIldpZHRoIjowLjAsIkhlaWdodCI6MC4wLCJCb3JkZXJTdHlsZSI6eyIkaWQiOiI4MzUiLCJMaW5lQ29sb3IiOm51bGwsIkxpbmVXZWlnaHQiOjAuMCwiTGluZVR5cGUiOjAsIlBhcmVudFN0eWxlIjpudWxsfSwiUGFyZW50U3R5bGUiOm51bGx9LCJEdXJhdGlvblN0eWxlIjp7IiRpZCI6IjgzNiIsIkZvbnRTZXR0aW5ncyI6eyIkaWQiOiI4MzciLCJGb250U2l6ZSI6MTAsIkZvbnROYW1lIjoiQ2FsaWJyaSIsIklzQm9sZCI6ZmFsc2UsIklzSXRhbGljIjpmYWxzZSwiSXNVbmRlcmxpbmVkIjpmYWxzZSwiUGFyZW50U3R5bGUiOm51bGx9LCJBdXRvU2l6ZSI6MCwiRm9yZWdyb3VuZCI6eyIkaWQiOiI4MzgiLCJDb2xvciI6eyIkaWQiOiI4MzkiLCJBIjoyNTUsIlIiOjM2LCJHIjo0MCwiQiI6ODJ9fSwiTWF4V2lkdGgiOjIwMC4wLCJNYXhIZWlnaHQiOiJJbmZpbml0eSIsIlNtYXJ0Rm9yZWdyb3VuZElzQWN0aXZlIjpmYWxzZSwiSG9yaXpvbnRhbEFsaWdubWVudCI6MiwiVmVydGljYWxBbGlnbm1lbnQiOjEsIlNtYXJ0Rm9yZWdyb3VuZCI6bnVsbCwiQmFja2dyb3VuZEZpbGxUeXBlIjowLCJNYXJnaW4iOnsiJGlkIjoiODQwIiwiVG9wIjowLjAsIkxlZnQiOjAuMCwiUmlnaHQiOjAuMCwiQm90dG9tIjowLjB9LCJQYWRkaW5nIjp7IiRpZCI6Ijg0MSIsIlRvcCI6MC4wLCJMZWZ0IjowLjAsIlJpZ2h0IjowLjAsIkJvdHRvbSI6MC4wfSwiQmFja2dyb3VuZCI6eyIkaWQiOiI4NDIiLCJDb2xvciI6eyIkaWQiOiI4NDMiLCJBIjoyNTUsIlIiOjM2LCJHIjo0MCwiQiI6ODJ9fSwiSXNWaXNpYmxlIjp0cnVlLCJXaWR0aCI6MC4wLCJIZWlnaHQiOjAuMCwiQm9yZGVyU3R5bGUiOnsiJGlkIjoiODQ0IiwiTGluZUNvbG9yIjpudWxsLCJMaW5lV2VpZ2h0IjowLjAsIkxpbmVUeXBlIjowLCJQYXJlbnRTdHlsZSI6bnVsbH0sIlBhcmVudFN0eWxlIjpudWxsfSwiSG9yaXpvbnRhbENvbm5lY3RvclN0eWxlIjp7IiRpZCI6Ijg0NSIsIkxpbmVDb2xvciI6eyIkaWQiOiI4NDYiLCIkdHlwZSI6Ik5MUkUuQ29tbW9uLkRvbS5Tb2xpZENvbG9yQnJ1c2gsIE5MUkUuQ29tbW9uIiwiQ29sb3IiOnsiJGlkIjoiODQ3IiwiQSI6MjU1LCJSIjowLCJHIjowLCJCIjowfX0sIkxpbmVXZWlnaHQiOjAuMCwiTGluZVR5cGUiOjAsIlBhcmVudFN0eWxlIjpudWxsfSwiVmVydGljYWxDb25uZWN0b3JTdHlsZSI6eyIkaWQiOiI4NDgiLCJMaW5lQ29sb3IiOnsiJGlkIjoiODQ5IiwiJHR5cGUiOiJOTFJFLkNvbW1vbi5Eb20uU29saWRDb2xvckJydXNoLCBOTFJFLkNvbW1vbiIsIkNvbG9yIjp7IiRpZCI6Ijg1MCIsIkEiOjI1NSwiUiI6MCwiRyI6MCwiQiI6MH19LCJMaW5lV2VpZ2h0IjowLjAsIkxpbmVUeXBlIjowLCJQYXJlbnRTdHlsZSI6bnVsbH0sIk1hcmdpbiI6bnVsbCwiU3RhcnREYXRlUG9zaXRpb24iOjYsIkVuZERhdGVQb3NpdGlvbiI6NiwiRGF0ZUlzVmlzaWJsZSI6ZmFsc2UsIlRpdGxlUG9zaXRpb24iOjQsIkR1cmF0aW9uUG9zaXRpb24iOjMsIlBlcmNlbnRhZ2VDb21wbGV0ZWRQb3NpdGlvbiI6MiwiU3BhY2luZyI6MywiSXNCZWxvd1RpbWViYW5kIjpmYWxzZSwiUGVyY2VudGFnZUNvbXBsZXRlU2hhcGVPcGFjaXR5IjozNSwiU2hhcGVTdHlsZSI6eyIkaWQiOiI4NTEiLCJNYXJnaW4iOnsiJGlkIjoiODUyIiwiVG9wIjowLjAsIkxlZnQiOjQuMCwiUmlnaHQiOjQuMCwiQm90dG9tIjowLjB9LCJQYWRkaW5nIjp7IiRpZCI6Ijg1MyIsIlRvcCI6MC4wLCJMZWZ0IjowLjAsIlJpZ2h0IjowLjAsIkJvdHRvbSI6MC4wfSwiQmFja2dyb3VuZCI6eyIkaWQiOiI4NTQiLCJDb2xvciI6eyIkaWQiOiI4NTUiLCJBIjoyNTUsIlIiOjc0LCJHIjoxMDIsIkIiOjE3Mn19LCJJc1Zpc2libGUiOnRydWUsIldpZHRoIjowLjAsIkhlaWdodCI6MTAuMCwiQm9yZGVyU3R5bGUiOnsiJGlkIjoiODU2IiwiTGluZUNvbG9yIjp7IiRpZCI6Ijg1NyIsIiR0eXBlIjoiTkxSRS5Db21tb24uRG9tLlNvbGlkQ29sb3JCcnVzaCwgTkxSRS5Db21tb24iLCJDb2xvciI6eyIkaWQiOiI4NTgiLCJBIjoyNTUsIlIiOjIzNCwiRyI6MjIsIkIiOjMwfX0sIkxpbmVXZWlnaHQiOjAuMCwiTGluZVR5cGUiOjAsIlBhcmVudFN0eWxlIjpudWxsfSwiUGFyZW50U3R5bGUiOm51bGx9LCJUaXRsZVN0eWxlIjp7IiRpZCI6Ijg1OSIsIkZvbnRTZXR0aW5ncyI6eyIkaWQiOiI4NjAiLCJGb250U2l6ZSI6MTEsIkZvbnROYW1lIjoiQ2FsaWJyaSIsIklzQm9sZCI6ZmFsc2UsIklzSXRhbGljIjpmYWxzZSwiSXNVbmRlcmxpbmVkIjpmYWxzZSwiUGFyZW50U3R5bGUiOm51bGx9LCJBdXRvU2l6ZSI6MCwiRm9yZWdyb3VuZCI6eyIkaWQiOiI4NjEiLCJDb2xvciI6eyIkaWQiOiI4NjI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ODYzIiwiVG9wIjowLjAsIkxlZnQiOjAuMCwiUmlnaHQiOjAuMCwiQm90dG9tIjowLjB9LCJQYWRkaW5nIjp7IiRpZCI6Ijg2NCIsIlRvcCI6MC4wLCJMZWZ0IjowLjAsIlJpZ2h0IjowLjAsIkJvdHRvbSI6MC4wfSwiQmFja2dyb3VuZCI6eyIkaWQiOiI4NjUiLCJDb2xvciI6eyIkaWQiOiI4NjYiLCJBIjoyNTUsIlIiOjAsIkciOjAsIkIiOjB9fSwiSXNWaXNpYmxlIjp0cnVlLCJXaWR0aCI6MC4wLCJIZWlnaHQiOjAuMCwiQm9yZGVyU3R5bGUiOnsiJGlkIjoiODY3IiwiTGluZUNvbG9yIjpudWxsLCJMaW5lV2VpZ2h0IjowLjAsIkxpbmVUeXBlIjowLCJQYXJlbnRTdHlsZSI6bnVsbH0sIlBhcmVudFN0eWxlIjpudWxsfSwiRGF0ZVN0eWxlIjp7IiRpZCI6Ijg2OCIsIkZvbnRTZXR0aW5ncyI6eyIkaWQiOiI4NjkiLCJGb250U2l6ZSI6MTAsIkZvbnROYW1lIjoiQ2FsaWJyaSIsIklzQm9sZCI6ZmFsc2UsIklzSXRhbGljIjpmYWxzZSwiSXNVbmRlcmxpbmVkIjpmYWxzZSwiUGFyZW50U3R5bGUiOm51bGx9LCJBdXRvU2l6ZSI6MCwiRm9yZWdyb3VuZCI6eyIkaWQiOiI4NzAiLCJDb2xvciI6eyIkaWQiOiI4NzE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DcyIiwiVG9wIjowLjAsIkxlZnQiOjAuMCwiUmlnaHQiOjAuMCwiQm90dG9tIjowLjB9LCJQYWRkaW5nIjp7IiRpZCI6Ijg3MyIsIlRvcCI6MC4wLCJMZWZ0IjowLjAsIlJpZ2h0IjowLjAsIkJvdHRvbSI6MC4wfSwiQmFja2dyb3VuZCI6eyIkaWQiOiI4NzQiLCJDb2xvciI6eyIkaWQiOiI4NzUiLCJBIjoyNTUsIlIiOjM2LCJHIjo0MCwiQiI6ODJ9fSwiSXNWaXNpYmxlIjp0cnVlLCJXaWR0aCI6MC4wLCJIZWlnaHQiOjAuMCwiQm9yZGVyU3R5bGUiOnsiJGlkIjoiODc2IiwiTGluZUNvbG9yIjpudWxsLCJMaW5lV2VpZ2h0IjowLjAsIkxpbmVUeXBlIjowLCJQYXJlbnRTdHlsZSI6bnVsbH0sIlBhcmVudFN0eWxlIjpudWxsfSwiRGF0ZUZvcm1hdCI6eyIkaWQiOiI4Nz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c4IiwiRm9ybWF0IjowLCJJc1Zpc2libGUiOmZhbHNlLCJMYXN0S25vd25WaXNpYmlsaXR5U3RhdGUiOmZhbHNlfSwiSXNWaXNpYmxlIjp0cnVlLCJQYXJlbnRTdHlsZSI6bnVsbCwiX2V4cGxpY2l0bHlTZXQiOnsiJGlkIjoiODc5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g4MCIsIlNoYXBlIjoxLCJDb25uZWN0b3JNYXJnaW4iOnsiJGlkIjoiODgxIiwiVG9wIjowLjAsIkxlZnQiOjIuMCwiUmlnaHQiOjIuMCwiQm90dG9tIjowLjB9LCJDb25uZWN0b3JTdHlsZSI6eyIkaWQiOiI4ODIiLCJMaW5lQ29sb3IiOnsiJGlkIjoiODgzIiwiJHR5cGUiOiJOTFJFLkNvbW1vbi5Eb20uU29saWRDb2xvckJydXNoLCBOTFJFLkNvbW1vbiIsIkNvbG9yIjp7IiRpZCI6Ijg4NCIsIkEiOjEyNywiUiI6MTUyLCJHIjoxNjUsIkIiOjE4Nn19LCJMaW5lV2VpZ2h0IjoxLjAsIkxpbmVUeXBlIjowLCJQYXJlbnRTdHlsZSI6bnVsbH0sIklzQmVsb3dUaW1lYmFuZCI6ZmFsc2UsIlBvc2l0aW9uT25UYXNrIjoxLCJIaWRlRGF0ZSI6ZmFsc2UsIlNoYXBlU2l6ZSI6MCwiU3BhY2luZyI6MC4wLCJQYWRkaW5nIjp7IiRpZCI6Ijg4NSIsIlRvcCI6NS4wLCJMZWZ0IjozLjAsIlJpZ2h0IjowLjAsIkJvdHRvbSI6Mi4wfSwiU2hhcGVTdHlsZSI6eyIkaWQiOiI4ODYiLCJNYXJnaW4iOnsiJGlkIjoiODg3IiwiVG9wIjowLjAsIkxlZnQiOjAuMCwiUmlnaHQiOjAuMCwiQm90dG9tIjowLjB9LCJQYWRkaW5nIjp7IiRpZCI6Ijg4OCIsIlRvcCI6MC4wLCJMZWZ0IjowLjAsIlJpZ2h0IjowLjAsIkJvdHRvbSI6MC4wfSwiQmFja2dyb3VuZCI6eyIkaWQiOiI4ODkiLCJDb2xvciI6eyIkaWQiOiI4OTAiLCJBIjoyNTUsIlIiOjE1MiwiRyI6MTY1LCJCIjoxODZ9fSwiSXNWaXNpYmxlIjp0cnVlLCJXaWR0aCI6MTIuMCwiSGVpZ2h0IjoxNC4wLCJCb3JkZXJTdHlsZSI6eyIkaWQiOiI4OTEiLCJMaW5lQ29sb3IiOnsiJGlkIjoiODkyIiwiJHR5cGUiOiJOTFJFLkNvbW1vbi5Eb20uU29saWRDb2xvckJydXNoLCBOTFJFLkNvbW1vbiIsIkNvbG9yIjp7IiRpZCI6Ijg5MyIsIkEiOjI1NSwiUiI6MjU1LCJHIjowLCJCIjowfX0sIkxpbmVXZWlnaHQiOjAuMCwiTGluZVR5cGUiOjAsIlBhcmVudFN0eWxlIjpudWxsfSwiUGFyZW50U3R5bGUiOm51bGx9LCJUaXRsZVN0eWxlIjp7IiRpZCI6Ijg5NCIsIkZvbnRTZXR0aW5ncyI6eyIkaWQiOiI4OTUiLCJGb250U2l6ZSI6MTEsIkZvbnROYW1lIjoiQ2FsaWJyaSIsIklzQm9sZCI6ZmFsc2UsIklzSXRhbGljIjpmYWxzZSwiSXNVbmRlcmxpbmVkIjpmYWxzZSwiUGFyZW50U3R5bGUiOm51bGx9LCJBdXRvU2l6ZSI6MCwiRm9yZWdyb3VuZCI6eyIkaWQiOiI4OTYiLCJDb2xvciI6eyIkaWQiOiI4OTc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ODk4IiwiVG9wIjowLjAsIkxlZnQiOjAuMCwiUmlnaHQiOjAuMCwiQm90dG9tIjowLjB9LCJQYWRkaW5nIjp7IiRpZCI6Ijg5OSIsIlRvcCI6MC4wLCJMZWZ0IjowLjAsIlJpZ2h0IjowLjAsIkJvdHRvbSI6MC4wfSwiQmFja2dyb3VuZCI6eyIkaWQiOiI5MDAiLCJDb2xvciI6eyIkaWQiOiI5MDEiLCJBIjoyNTUsIlIiOjAsIkciOjAsIkIiOjB9fSwiSXNWaXNpYmxlIjp0cnVlLCJXaWR0aCI6MC4wLCJIZWlnaHQiOjAuMCwiQm9yZGVyU3R5bGUiOnsiJGlkIjoiOTAyIiwiTGluZUNvbG9yIjpudWxsLCJMaW5lV2VpZ2h0IjowLjAsIkxpbmVUeXBlIjowLCJQYXJlbnRTdHlsZSI6bnVsbH0sIlBhcmVudFN0eWxlIjpudWxsfSwiRGF0ZVN0eWxlIjp7IiRpZCI6IjkwMyIsIkZvbnRTZXR0aW5ncyI6eyIkaWQiOiI5MDQiLCJGb250U2l6ZSI6MTAsIkZvbnROYW1lIjoiQ2FsaWJyaSIsIklzQm9sZCI6ZmFsc2UsIklzSXRhbGljIjpmYWxzZSwiSXNVbmRlcmxpbmVkIjpmYWxzZSwiUGFyZW50U3R5bGUiOm51bGx9LCJBdXRvU2l6ZSI6MCwiRm9yZWdyb3VuZCI6eyIkaWQiOiI5MDUiLCJDb2xvciI6eyIkaWQiOiI5MDY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TA3IiwiVG9wIjowLjAsIkxlZnQiOjAuMCwiUmlnaHQiOjAuMCwiQm90dG9tIjowLjB9LCJQYWRkaW5nIjp7IiRpZCI6IjkwOCIsIlRvcCI6MC4wLCJMZWZ0IjowLjAsIlJpZ2h0IjowLjAsIkJvdHRvbSI6MC4wfSwiQmFja2dyb3VuZCI6eyIkaWQiOiI5MDkiLCJDb2xvciI6eyIkaWQiOiI5MTAiLCJBIjoyNTUsIlIiOjM2LCJHIjo0MCwiQiI6ODJ9fSwiSXNWaXNpYmxlIjp0cnVlLCJXaWR0aCI6MC4wLCJIZWlnaHQiOjAuMCwiQm9yZGVyU3R5bGUiOnsiJGlkIjoiOTExIiwiTGluZUNvbG9yIjpudWxsLCJMaW5lV2VpZ2h0IjowLjAsIkxpbmVUeXBlIjowLCJQYXJlbnRTdHlsZSI6bnVsbH0sIlBhcmVudFN0eWxlIjpudWxsfSwiRGF0ZUZvcm1hdCI6eyIkaWQiOiI5M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TEzIiwiRm9ybWF0IjowLCJJc1Zpc2libGUiOmZhbHNlLCJMYXN0S25vd25WaXNpYmlsaXR5U3RhdGUiOmZhbHNlfSwiSXNWaXNpYmxlIjpmYWxzZSwiUGFyZW50U3R5bGUiOm51bGx9LCJEZWZhdWx0U3dpbWxhbmVNaWxlc3RvbmVTdHlsZSI6eyIkaWQiOiI5MTQiLCJUaXRsZVBvc2l0aW9uIjoiTGVmdCIsIkRhdGVQb3NpdGlvbiI6IlJpZ2h0IiwiU2hhcGVUeXBlIjoxLCJTaGFwZVNpemUiOjAsIlNwYWNpbmciOjUsIlNoYXBlU3R5bGUiOnsiJGlkIjoiOTE1IiwiTWFyZ2luIjp7IiRpZCI6IjkxNiIsIlRvcCI6MC4wLCJMZWZ0IjowLjAsIlJpZ2h0IjowLjAsIkJvdHRvbSI6MC4wfSwiUGFkZGluZyI6eyIkaWQiOiI5MTciLCJUb3AiOjAuMCwiTGVmdCI6MC4wLCJSaWdodCI6MC4wLCJCb3R0b20iOjAuMH0sIkJhY2tncm91bmQiOnsiJGlkIjoiOTE4IiwiQ29sb3IiOnsiJGlkIjoiOTE5IiwiQSI6MjU1LCJSIjo5NSwiRyI6MTA3LCJCIjoxMjZ9fSwiSXNWaXNpYmxlIjp0cnVlLCJXaWR0aCI6MTIuMCwiSGVpZ2h0IjoxNC4wLCJCb3JkZXJTdHlsZSI6eyIkaWQiOiI5MjAiLCJMaW5lQ29sb3IiOnsiJGlkIjoiOTIxIiwiJHR5cGUiOiJOTFJFLkNvbW1vbi5Eb20uU29saWRDb2xvckJydXNoLCBOTFJFLkNvbW1vbiIsIkNvbG9yIjp7IiRpZCI6IjkyMiIsIkEiOjI1NSwiUiI6MjM0LCJHIjoyMiwiQiI6MzB9fSwiTGluZVdlaWdodCI6MC4wLCJMaW5lVHlwZSI6MCwiUGFyZW50U3R5bGUiOm51bGx9LCJQYXJlbnRTdHlsZSI6bnVsbH0sIlRpdGxlU3R5bGUiOnsiJGlkIjoiOTIzIiwiRm9udFNldHRpbmdzIjp7IiRpZCI6IjkyNCIsIkZvbnRTaXplIjoxMSwiRm9udE5hbWUiOiJDYWxpYnJpIiwiSXNCb2xkIjpmYWxzZSwiSXNJdGFsaWMiOmZhbHNlLCJJc1VuZGVybGluZWQiOmZhbHNlLCJQYXJlbnRTdHlsZSI6bnVsbH0sIkF1dG9TaXplIjowLCJGb3JlZ3JvdW5kIjp7IiRpZCI6IjkyNSIsIkNvbG9yIjp7IiRpZCI6IjkyNi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5MjciLCJUb3AiOjAuMCwiTGVmdCI6MC4wLCJSaWdodCI6MC4wLCJCb3R0b20iOjAuMH0sIlBhZGRpbmciOnsiJGlkIjoiOTI4IiwiVG9wIjowLjAsIkxlZnQiOjAuMCwiUmlnaHQiOjAuMCwiQm90dG9tIjowLjB9LCJCYWNrZ3JvdW5kIjp7IiRpZCI6IjkyOSIsIkNvbG9yIjp7IiRpZCI6IjkzMCIsIkEiOjI1NSwiUiI6MCwiRyI6MCwiQiI6MH19LCJJc1Zpc2libGUiOnRydWUsIldpZHRoIjowLjAsIkhlaWdodCI6MC4wLCJCb3JkZXJTdHlsZSI6eyIkaWQiOiI5MzEiLCJMaW5lQ29sb3IiOm51bGwsIkxpbmVXZWlnaHQiOjAuMCwiTGluZVR5cGUiOjAsIlBhcmVudFN0eWxlIjpudWxsfSwiUGFyZW50U3R5bGUiOm51bGx9LCJEYXRlU3R5bGUiOnsiJGlkIjoiOTMyIiwiRm9udFNldHRpbmdzIjp7IiRpZCI6IjkzMyIsIkZvbnRTaXplIjoxMCwiRm9udE5hbWUiOiJDYWxpYnJpIiwiSXNCb2xkIjpmYWxzZSwiSXNJdGFsaWMiOmZhbHNlLCJJc1VuZGVybGluZWQiOmZhbHNlLCJQYXJlbnRTdHlsZSI6bnVsbH0sIkF1dG9TaXplIjowLCJGb3JlZ3JvdW5kIjp7IiRpZCI6IjkzNCIsIkNvbG9yIjp7IiRpZCI6IjkzN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5MzYiLCJUb3AiOjAuMCwiTGVmdCI6MC4wLCJSaWdodCI6MC4wLCJCb3R0b20iOjAuMH0sIlBhZGRpbmciOnsiJGlkIjoiOTM3IiwiVG9wIjowLjAsIkxlZnQiOjAuMCwiUmlnaHQiOjAuMCwiQm90dG9tIjowLjB9LCJCYWNrZ3JvdW5kIjp7IiRpZCI6IjkzOCIsIkNvbG9yIjp7IiRpZCI6IjkzOSIsIkEiOjI1NSwiUiI6MzYsIkciOjQwLCJCIjo4Mn19LCJJc1Zpc2libGUiOnRydWUsIldpZHRoIjowLjAsIkhlaWdodCI6MC4wLCJCb3JkZXJTdHlsZSI6eyIkaWQiOiI5NDAiLCJMaW5lQ29sb3IiOm51bGwsIkxpbmVXZWlnaHQiOjAuMCwiTGluZVR5cGUiOjAsIlBhcmVudFN0eWxlIjpudWxsfSwiUGFyZW50U3R5bGUiOm51bGx9LCJEYXRlRm9ybWF0Ijp7IiRpZCI6Ijk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5NDIiLCJGb3JtYXQiOjAsIklzVmlzaWJsZSI6ZmFsc2UsIkxhc3RLbm93blZpc2liaWxpdHlTdGF0ZSI6ZmFsc2V9LCJJc1Zpc2libGUiOnRydWUsIlBhcmVudFN0eWxlIjpudWxsfSwiRGVmYXVsdFN3aW1sYW5lQWN0aXZpdHlTdHlsZSI6eyIkaWQiOiI5NDMiLCJIZWFkZXJTdHlsZSI6eyIkaWQiOiI5NDQiLCJUZXh0U3R5bGUiOnsiJGlkIjoiOTQ1IiwiRm9udFNldHRpbmdzIjp7IiRpZCI6Ijk0NiIsIkZvbnRTaXplIjoxMSwiRm9udE5hbWUiOiJDYWxpYnJpIiwiSXNCb2xkIjpmYWxzZSwiSXNJdGFsaWMiOmZhbHNlLCJJc1VuZGVybGluZWQiOmZhbHNlLCJQYXJlbnRTdHlsZSI6bnVsbH0sIkF1dG9TaXplIjoyLCJGb3JlZ3JvdW5kIjp7IiRpZCI6Ijk0NyIsIkNvbG9yIjp7IiRpZCI6Ijk0O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k0OSIsIlRvcCI6MC4wLCJMZWZ0IjowLjAsIlJpZ2h0IjowLjAsIkJvdHRvbSI6MC4wfSwiUGFkZGluZyI6eyIkaWQiOiI5NTAiLCJUb3AiOjAuMCwiTGVmdCI6MC4wLCJSaWdodCI6MC4wLCJCb3R0b20iOjAuMH0sIkJhY2tncm91bmQiOnsiJGlkIjoiOTUxIiwiQ29sb3IiOnsiJGlkIjoiOTUyIiwiQSI6MjU1LCJSIjowLCJHIjowLCJCIjowfX0sIklzVmlzaWJsZSI6dHJ1ZSwiV2lkdGgiOjAuMCwiSGVpZ2h0IjowLjAsIkJvcmRlclN0eWxlIjpudWxsLCJQYXJlbnRTdHlsZSI6bnVsbH0sIlJlY3RhbmdsZVN0eWxlIjp7IiRpZCI6Ijk1MyIsIk1hcmdpbiI6eyIkaWQiOiI5NTQiLCJUb3AiOjAuMCwiTGVmdCI6MC4wLCJSaWdodCI6MC4wLCJCb3R0b20iOjAuMH0sIlBhZGRpbmciOnsiJGlkIjoiOTU1IiwiVG9wIjowLjAsIkxlZnQiOjAuMCwiUmlnaHQiOjAuMCwiQm90dG9tIjowLjB9LCJCYWNrZ3JvdW5kIjp7IiRpZCI6Ijk1NiIsIkNvbG9yIjp7IiRpZCI6Ijk1NyIsIkEiOjEyNywiUiI6MTcyLCJHIjoyMDMsIkIiOjI0OX19LCJJc1Zpc2libGUiOnRydWUsIldpZHRoIjowLjAsIkhlaWdodCI6MC4wLCJCb3JkZXJTdHlsZSI6eyIkaWQiOiI5NTgiLCJMaW5lQ29sb3IiOnsiJGlkIjoiOTU5IiwiJHR5cGUiOiJOTFJFLkNvbW1vbi5Eb20uU29saWRDb2xvckJydXNoLCBOTFJFLkNvbW1vbiIsIkNvbG9yIjp7IiRpZCI6Ijk2MCIsIkEiOjI1NSwiUiI6MjU1LCJHIjowLCJCIjowfX0sIkxpbmVXZWlnaHQiOjAuMCwiTGluZVR5cGUiOjAsIlBhcmVudFN0eWxlIjpudWxsfSwiUGFyZW50U3R5bGUiOm51bGx9LCJNYXJnaW4iOnsiJGlkIjoiOTYxIiwiVG9wIjowLjAsIkxlZnQiOjAuMCwiUmlnaHQiOjAuMCwiQm90dG9tIjowLjB9LCJQYWRkaW5nIjp7IiRpZCI6Ijk2MiIsIlRvcCI6MC4wLCJMZWZ0IjowLjAsIlJpZ2h0IjowLjAsIkJvdHRvbSI6MC4wfSwiQmFja2dyb3VuZCI6bnVsbCwiSXNWaXNpYmxlIjp0cnVlLCJXaWR0aCI6MC4wLCJIZWlnaHQiOjAuMCwiQm9yZGVyU3R5bGUiOm51bGwsIlBhcmVudFN0eWxlIjpudWxsfSwiQmFja2dyb3VuZFN0eWxlIjp7IiRpZCI6Ijk2MyIsIk1hcmdpbiI6eyIkaWQiOiI5NjQiLCJUb3AiOjAuMCwiTGVmdCI6MC4wLCJSaWdodCI6MC4wLCJCb3R0b20iOjAuMH0sIlBhZGRpbmciOnsiJGlkIjoiOTY1IiwiVG9wIjowLjAsIkxlZnQiOjAuMCwiUmlnaHQiOjAuMCwiQm90dG9tIjowLjB9LCJCYWNrZ3JvdW5kIjp7IiRpZCI6Ijk2NiIsIkNvbG9yIjp7IiRpZCI6Ijk2NyIsIkEiOjUxLCJSIjoyMjksIkciOjIzMywiQiI6MjM4fX0sIklzVmlzaWJsZSI6dHJ1ZSwiV2lkdGgiOjAuMCwiSGVpZ2h0IjowLjAsIkJvcmRlclN0eWxlIjp7IiRpZCI6Ijk2OCIsIkxpbmVDb2xvciI6eyIkaWQiOiI5NjkiLCIkdHlwZSI6Ik5MUkUuQ29tbW9uLkRvbS5Tb2xpZENvbG9yQnJ1c2gsIE5MUkUuQ29tbW9uIiwiQ29sb3IiOnsiJGlkIjoiOTcwIiwiQSI6MjU1LCJSIjoyMzQsIkciOjIyLCJCIjozMH19LCJMaW5lV2VpZ2h0IjowLjAsIkxpbmVUeXBlIjowLCJQYXJlbnRTdHlsZSI6bnVsbH0sIlBhcmVudFN0eWxlIjpudWxsfSwiTWFyZ2luIjp7IiRpZCI6Ijk3MSIsIlRvcCI6MC4wLCJMZWZ0IjowLjAsIlJpZ2h0IjowLjAsIkJvdHRvbSI6MC4wfSwiUGFkZGluZyI6eyIkaWQiOiI5NzIiLCJUb3AiOjAuMCwiTGVmdCI6MC4wLCJSaWdodCI6MC4wLCJCb3R0b20iOjAuMH0sIklzVmlzaWJsZSI6dHJ1ZSwiV2lkdGgiOjAuMCwiSGVpZ2h0IjowLjAsIkJvcmRlclN0eWxlIjp7IiRpZCI6Ijk3MyIsIkxpbmVDb2xvciI6bnVsbCwiTGluZVdlaWdodCI6MC4wLCJMaW5lVHlwZSI6MCwiUGFyZW50U3R5bGUiOm51bGx9LCJQYXJlbnRTdHlsZSI6bnVsbH0sIk1hcmdpbiI6eyIkaWQiOiI5NzQiLCJUb3AiOjAuMCwiTGVmdCI6MC4wLCJSaWdodCI6MC4wLCJCb3R0b20iOjAuMH0sIlBhZGRpbmciOnsiJGlkIjoiOTc1IiwiVG9wIjowLjAsIkxlZnQiOjAuMCwiUmlnaHQiOjAuMCwiQm90dG9tIjowLjB9LCJJc1Zpc2libGUiOnRydWUsIldpZHRoIjowLjAsIkhlaWdodCI6MC4wLCJCb3JkZXJTdHlsZSI6eyIkaWQiOiI5NzYiLCJMaW5lQ29sb3IiOm51bGwsIkxpbmVXZWlnaHQiOjAuMCwiTGluZVR5cGUiOjAsIlBhcmVudFN0eWxlIjpudWxsfSwiUGFyZW50U3R5bGUiOm51bGx9XX0sIlNjYWxlIjpudWxsLCJTY2FsZVYyIjp7IiRpZCI6Ijk3NyIsIlN0YXJ0RGF0ZSI6IjAwMDEtMDEtMDFUMDA6MDA6MDAiLCJFbmREYXRlIjoiMjAyNS0xMC0wM1QyMzo1OTowMCIsIkF1dG9EYXRlUmFuZ2UiOnRydWUsIldvcmtpbmdEYXlzIjozMSwiRmlzY2FsWWVhciI6eyIkaWQiOiI5NzgiLCJTdGFydE1vbnRoIjoxLCJVc2VTdGFydGluZ1llYXJGb3JOdW1iZXJpbmciOnRydWUsIlNob3dGaXNjYWxZZWFyTGFiZWwiOnRydWV9LCJUb2RheU1hcmtlclRleHQiOiJUb2RheSIsIkF1dG9TY2FsZVR5cGUiOnRydWUsIlRpbWViYW5kU2NhbGVzIjp7IiRpZCI6Ijk3OSIsIlRvcFNjYWxlTGF5ZXIiOnsiJGlkIjoiOTgwIiwiRm9ybWF0IjoiTU1NIiwiVHlwZSI6Mn0sIk1pZGRsZVNjYWxlTGF5ZXIiOnsiJGlkIjoiOTgxIiwiRm9ybWF0IjpudWxsLCJUeXBlIjowfSwiQm90dG9tU2NhbGVMYXllciI6eyIkaWQiOiI5ODIiLCJGb3JtYXQiOm51bGwsIlR5cGUiOjB9fX0sIk1pbGVzdG9uZXMiOlt7IiRpZCI6Ijk4MyIsIkRhdGUiOiIyMDI0LTA5LTI3VDIzOjU5OjAwIiwiU3R5bGUiOnsiJGlkIjoiOTg0IiwiU2hhcGUiOjE2LCJDb25uZWN0b3JNYXJnaW4iOnsiJGlkIjoiOTg1IiwiVG9wIjowLjAsIkxlZnQiOjIuMCwiUmlnaHQiOjIuMCwiQm90dG9tIjowLjB9LCJDb25uZWN0b3JTdHlsZSI6eyIkaWQiOiI5ODYiLCJMaW5lQ29sb3IiOnsiJGlkIjoiOTg3IiwiJHR5cGUiOiJOTFJFLkNvbW1vbi5Eb20uU29saWRDb2xvckJydXNoLCBOTFJFLkNvbW1vbiIsIkNvbG9yIjp7IiRpZCI6Ijk4OCIsIkEiOjEyNywiUiI6NjMsIkciOjcxLCJCIjo4NH19LCJMaW5lV2VpZ2h0IjoxLjAwMDEwNSwiTGluZVR5cGUiOjAsIlBhcmVudFN0eWxlIjpudWxsfSwiSXNCZWxvd1RpbWViYW5kIjp0cnVlLCJQb3NpdGlvbk9uVGFzayI6MCwiSGlkZURhdGUiOmZhbHNlLCJTaGFwZVNpemUiOjEsIlNwYWNpbmciOjAuMCwiUGFkZGluZyI6eyIkaWQiOiI5ODkiLCJUb3AiOjUuMCwiTGVmdCI6My4wLCJSaWdodCI6MC4wLCJCb3R0b20iOjIuMH0sIlNoYXBlU3R5bGUiOnsiJGlkIjoiOTkwIiwiTWFyZ2luIjp7IiRpZCI6Ijk5MSIsIlRvcCI6MC4wLCJMZWZ0IjowLjAsIlJpZ2h0IjowLjAsIkJvdHRvbSI6MC4wfSwiUGFkZGluZyI6eyIkaWQiOiI5OTIiLCJUb3AiOjAuMCwiTGVmdCI6MC4wLCJSaWdodCI6MC4wLCJCb3R0b20iOjAuMH0sIkJhY2tncm91bmQiOnsiJGlkIjoiOTkzIiwiQ29sb3IiOnsiJGlkIjoiOTk0IiwiQSI6MjU1LCJSIjoyNiwiRyI6MTcwLCJCIjo2Nn19LCJJc1Zpc2libGUiOnRydWUsIldpZHRoIjowLjAsIkhlaWdodCI6MC4wLCJCb3JkZXJTdHlsZSI6eyIkaWQiOiI5OTUiLCJMaW5lQ29sb3IiOnsiJGlkIjoiOTk2IiwiJHR5cGUiOiJOTFJFLkNvbW1vbi5Eb20uU29saWRDb2xvckJydXNoLCBOTFJFLkNvbW1vbiIsIkNvbG9yIjp7IiRpZCI6Ijk5NyIsIkEiOjI1NSwiUiI6MjM0LCJHIjoyMiwiQiI6MzB9fSwiTGluZVdlaWdodCI6MC4wLCJMaW5lVHlwZSI6MCwiUGFyZW50U3R5bGUiOm51bGx9LCJQYXJlbnRTdHlsZSI6bnVsbH0sIlRpdGxlU3R5bGUiOnsiJGlkIjoiOTk4IiwiRm9udFNldHRpbmdzIjp7IiRpZCI6Ijk5OSIsIkZvbnRTaXplIjoxMSwiRm9udE5hbWUiOiJDYWxpYnJpIiwiSXNCb2xkIjp0cnVlLCJJc0l0YWxpYyI6ZmFsc2UsIklzVW5kZXJsaW5lZCI6ZmFsc2UsIlBhcmVudFN0eWxlIjpudWxsfSwiQXV0b1NpemUiOjAsIkZvcmVncm91bmQiOnsiJGlkIjoiMTAwMCIsIkNvbG9yIjp7IiRpZCI6IjEwMDE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MTAwMiIsIlRvcCI6MC4wLCJMZWZ0IjowLjAsIlJpZ2h0IjowLjAsIkJvdHRvbSI6MC4wfSwiUGFkZGluZyI6eyIkaWQiOiIxMDAzIiwiVG9wIjowLjAsIkxlZnQiOjAuMCwiUmlnaHQiOjAuMCwiQm90dG9tIjowLjB9LCJCYWNrZ3JvdW5kIjp7IiRpZCI6IjEwMDQiLCJDb2xvciI6eyIkaWQiOiIxMDA1IiwiQSI6MCwiUiI6MjU1LCJHIjoyNTUsIkIiOjI1NX19LCJJc1Zpc2libGUiOmZhbHNlLCJXaWR0aCI6MC4wLCJIZWlnaHQiOjAuMCwiQm9yZGVyU3R5bGUiOnsiJGlkIjoiMTAwNiIsIkxpbmVDb2xvciI6bnVsbCwiTGluZVdlaWdodCI6MC4wLCJMaW5lVHlwZSI6MCwiUGFyZW50U3R5bGUiOm51bGx9LCJQYXJlbnRTdHlsZSI6bnVsbH0sIkRhdGVTdHlsZSI6eyIkaWQiOiIxMDA3IiwiRm9udFNldHRpbmdzIjp7IiRpZCI6IjEwMDgiLCJGb250U2l6ZSI6MTAsIkZvbnROYW1lIjoiQ2FsaWJyaSIsIklzQm9sZCI6ZmFsc2UsIklzSXRhbGljIjpmYWxzZSwiSXNVbmRlcmxpbmVkIjpmYWxzZSwiUGFyZW50U3R5bGUiOm51bGx9LCJBdXRvU2l6ZSI6MCwiRm9yZWdyb3VuZCI6eyIkaWQiOiIxMDA5IiwiQ29sb3IiOnsiJGlkIjoiMTAxMC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ExIiwiVG9wIjowLjAsIkxlZnQiOjAuMCwiUmlnaHQiOjAuMCwiQm90dG9tIjowLjB9LCJQYWRkaW5nIjp7IiRpZCI6IjEwMTIiLCJUb3AiOjAuMCwiTGVmdCI6MC4wLCJSaWdodCI6MC4wLCJCb3R0b20iOjAuMH0sIkJhY2tncm91bmQiOnsiJGlkIjoiMTAxMyIsIkNvbG9yIjp7IiRpZCI6IjEwMTQiLCJBIjowLCJSIjoyNTUsIkciOjI1NSwiQiI6MjU1fX0sIklzVmlzaWJsZSI6ZmFsc2UsIldpZHRoIjowLjAsIkhlaWdodCI6MC4wLCJCb3JkZXJTdHlsZSI6eyIkaWQiOiIxMDE1IiwiTGluZUNvbG9yIjpudWxsLCJMaW5lV2VpZ2h0IjowLjAsIkxpbmVUeXBlIjowLCJQYXJlbnRTdHlsZSI6bnVsbH0sIlBhcmVudFN0eWxlIjpudWxsfSwiRGF0ZUZvcm1hdCI6eyIkaWQiOiIxMDE2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MTciLCJGb3JtYXQiOjAsIklzVmlzaWJsZSI6ZmFsc2UsIkxhc3RLbm93blZpc2liaWxpdHlTdGF0ZSI6ZmFsc2V9LCJJc1Zpc2libGUiOnRydWUsIlBhcmVudFN0eWxlIjpudWxsfSwiSW5kZXgiOjcsIlBlcmNlbnRhZ2VDb21wbGV0ZSI6bnVsbCwiUG9zaXRpb24iOnsiUmF0aW8iOjAuMDg4MjA5ODc2NTQzMjA5ODU5LCJJc0N1c3RvbSI6dHJ1ZX0sIkRhdGVGb3JtYXQiOnsiJHJlZiI6IjEwMTYifSwiV2Vla051bWJlcmluZyI6eyIkaWQiOiIxMDE4IiwiRm9ybWF0IjowLCJJc1Zpc2libGUiOmZhbHNlLCJMYXN0S25vd25WaXNpYmlsaXR5U3RhdGUiOmZhbHNlfSwiUmVsYXRlZFRhc2tJZCI6IjAwMDAwMDAwLTAwMDAtMDAwMC0wMDAwLTAwMDAwMDAwMDAwMCIsIklkIjoiZjIwYjFjODAtYzhhZS00YzA1LWE1OGEtYzcwZjIxNTU3ODc0IiwiSW1wb3J0SWQiOm51bGwsIlRpdGxlIjoiRmlyc3QgUHJvdG90eXBlIERlc2lnbiIsIk5vdGUiOm51bGwsIkh5cGVybGluayI6eyIkaWQiOiIxMDE5IiwiQWRkcmVzcyI6IiIsIlN1YkFkZHJlc3MiOiIifSwiSXNDaGFuZ2VkIjpmYWxzZSwiSXNOZXciOmZhbHNlfSx7IiRpZCI6IjEwMjAiLCJEYXRlIjoiMjAyNS0wNS0wOVQyMzo1OTowMCIsIlN0eWxlIjp7IiRpZCI6IjEwMjEiLCJTaGFwZSI6MTMsIkNvbm5lY3Rvck1hcmdpbiI6eyIkaWQiOiIxMDIyIiwiVG9wIjowLjAsIkxlZnQiOjIuMCwiUmlnaHQiOjIuMCwiQm90dG9tIjowLjB9LCJDb25uZWN0b3JTdHlsZSI6eyIkaWQiOiIxMDIzIiwiTGluZUNvbG9yIjp7IiRpZCI6IjEwMjQiLCIkdHlwZSI6Ik5MUkUuQ29tbW9uLkRvbS5Tb2xpZENvbG9yQnJ1c2gsIE5MUkUuQ29tbW9uIiwiQ29sb3IiOnsiJGlkIjoiMTAyNSIsIkEiOjEyNywiUiI6NjMsIkciOjcxLCJCIjo4NH19LCJMaW5lV2VpZ2h0IjoxLjAsIkxpbmVUeXBlIjowLCJQYXJlbnRTdHlsZSI6bnVsbH0sIklzQmVsb3dUaW1lYmFuZCI6dHJ1ZSwiUG9zaXRpb25PblRhc2siOjAsIkhpZGVEYXRlIjpmYWxzZSwiU2hhcGVTaXplIjoxLCJTcGFjaW5nIjowLjAsIlBhZGRpbmciOnsiJGlkIjoiMTAyNiIsIlRvcCI6NS4wLCJMZWZ0IjozLjAsIlJpZ2h0IjowLjAsIkJvdHRvbSI6Mi4wfSwiU2hhcGVTdHlsZSI6eyIkaWQiOiIxMDI3IiwiTWFyZ2luIjp7IiRpZCI6IjEwMjgiLCJUb3AiOjAuMCwiTGVmdCI6MC4wLCJSaWdodCI6MC4wLCJCb3R0b20iOjAuMH0sIlBhZGRpbmciOnsiJGlkIjoiMTAyOSIsIlRvcCI6MC4wLCJMZWZ0IjowLjAsIlJpZ2h0IjowLjAsIkJvdHRvbSI6MC4wfSwiQmFja2dyb3VuZCI6eyIkaWQiOiIxMDMwIiwiQ29sb3IiOnsiJGlkIjoiMTAzMSIsIkEiOjI1NSwiUiI6MjM0LCJHIjoyMiwiQiI6MzB9fSwiSXNWaXNpYmxlIjp0cnVlLCJXaWR0aCI6MTMuMCwiSGVpZ2h0IjoxMy4wLCJCb3JkZXJTdHlsZSI6eyIkaWQiOiIxMDMyIiwiTGluZUNvbG9yIjp7IiRpZCI6IjEwMzMiLCIkdHlwZSI6Ik5MUkUuQ29tbW9uLkRvbS5Tb2xpZENvbG9yQnJ1c2gsIE5MUkUuQ29tbW9uIiwiQ29sb3IiOnsiJGlkIjoiMTAzNCIsIkEiOjI1NSwiUiI6MjM0LCJHIjoyMiwiQiI6MzB9fSwiTGluZVdlaWdodCI6MC4wLCJMaW5lVHlwZSI6MCwiUGFyZW50U3R5bGUiOm51bGx9LCJQYXJlbnRTdHlsZSI6bnVsbH0sIlRpdGxlU3R5bGUiOnsiJGlkIjoiMTAzNSIsIkZvbnRTZXR0aW5ncyI6eyIkaWQiOiIxMDM2IiwiRm9udFNpemUiOjExLCJGb250TmFtZSI6IkNhbGlicmkiLCJJc0JvbGQiOnRydWUsIklzSXRhbGljIjpmYWxzZSwiSXNVbmRlcmxpbmVkIjpmYWxzZSwiUGFyZW50U3R5bGUiOm51bGx9LCJBdXRvU2l6ZSI6MCwiRm9yZWdyb3VuZCI6eyIkaWQiOiIxMDM3IiwiQ29sb3IiOnsiJGlkIjoiMTAz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xMDM5IiwiVG9wIjowLjAsIkxlZnQiOjAuMCwiUmlnaHQiOjAuMCwiQm90dG9tIjowLjB9LCJQYWRkaW5nIjp7IiRpZCI6IjEwNDAiLCJUb3AiOjAuMCwiTGVmdCI6MC4wLCJSaWdodCI6MC4wLCJCb3R0b20iOjAuMH0sIkJhY2tncm91bmQiOnsiJGlkIjoiMTA0MSIsIkNvbG9yIjp7IiRpZCI6IjEwNDIiLCJBIjowLCJSIjoyNTUsIkciOjI1NSwiQiI6MjU1fX0sIklzVmlzaWJsZSI6dHJ1ZSwiV2lkdGgiOjAuMCwiSGVpZ2h0IjowLjAsIkJvcmRlclN0eWxlIjp7IiRpZCI6IjEwNDMiLCJMaW5lQ29sb3IiOm51bGwsIkxpbmVXZWlnaHQiOjAuMCwiTGluZVR5cGUiOjAsIlBhcmVudFN0eWxlIjpudWxsfSwiUGFyZW50U3R5bGUiOm51bGx9LCJEYXRlU3R5bGUiOnsiJGlkIjoiMTA0NCIsIkZvbnRTZXR0aW5ncyI6eyIkaWQiOiIxMDQ1IiwiRm9udFNpemUiOjEwLCJGb250TmFtZSI6IkNhbGlicmkiLCJJc0JvbGQiOmZhbHNlLCJJc0l0YWxpYyI6ZmFsc2UsIklzVW5kZXJsaW5lZCI6ZmFsc2UsIlBhcmVudFN0eWxlIjpudWxsfSwiQXV0b1NpemUiOjAsIkZvcmVncm91bmQiOnsiJGlkIjoiMTA0NiIsIkNvbG9yIjp7IiRpZCI6IjEwNDc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A0OCIsIlRvcCI6MC4wLCJMZWZ0IjowLjAsIlJpZ2h0IjowLjAsIkJvdHRvbSI6MC4wfSwiUGFkZGluZyI6eyIkaWQiOiIxMDQ5IiwiVG9wIjowLjAsIkxlZnQiOjAuMCwiUmlnaHQiOjAuMCwiQm90dG9tIjowLjB9LCJCYWNrZ3JvdW5kIjp7IiRpZCI6IjEwNTAiLCJDb2xvciI6eyIkaWQiOiIxMDUxIiwiQSI6MCwiUiI6MjU1LCJHIjoyNTUsIkIiOjI1NX19LCJJc1Zpc2libGUiOnRydWUsIldpZHRoIjowLjAsIkhlaWdodCI6MC4wLCJCb3JkZXJTdHlsZSI6eyIkaWQiOiIxMDUyIiwiTGluZUNvbG9yIjpudWxsLCJMaW5lV2VpZ2h0IjowLjAsIkxpbmVUeXBlIjowLCJQYXJlbnRTdHlsZSI6bnVsbH0sIlBhcmVudFN0eWxlIjpudWxsfSwiRGF0ZUZvcm1hdCI6eyIkaWQiOiIxMDUz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NTQiLCJGb3JtYXQiOjAsIklzVmlzaWJsZSI6ZmFsc2UsIkxhc3RLbm93blZpc2liaWxpdHlTdGF0ZSI6ZmFsc2V9LCJJc1Zpc2libGUiOmZhbHNlLCJQYXJlbnRTdHlsZSI6bnVsbH0sIkluZGV4Ijo4LCJQZXJjZW50YWdlQ29tcGxldGUiOm51bGwsIlBvc2l0aW9uIjp7IlJhdGlvIjowLjA4ODIwOTg3NjU0MzIwOTg1OSwiSXNDdXN0b20iOnRydWV9LCJEYXRlRm9ybWF0Ijp7IiRyZWYiOiIxMDUzIn0sIldlZWtOdW1iZXJpbmciOnsiJGlkIjoiMTA1NSIsIkZvcm1hdCI6MCwiSXNWaXNpYmxlIjpmYWxzZSwiTGFzdEtub3duVmlzaWJpbGl0eVN0YXRlIjpmYWxzZX0sIlJlbGF0ZWRUYXNrSWQiOiIwMDAwMDAwMC0wMDAwLTAwMDAtMDAwMC0wMDAwMDAwMDAwMDAiLCJJZCI6IjBhOGQ1NDk2LTNhYzEtNDJjNC05YTZmLThmMWQ5ZjhjNmMwZiIsIkltcG9ydElkIjpudWxsLCJUaXRsZSI6IlByb2plY3QgQ29tcGxldGlvbiIsIk5vdGUiOm51bGwsIkh5cGVybGluayI6eyIkaWQiOiIxMDU2IiwiQWRkcmVzcyI6IiIsIlN1YkFkZHJlc3MiOiIifSwiSXNDaGFuZ2VkIjpmYWxzZSwiSXNOZXciOmZhbHNlfV0sIlRhc2tzIjpbeyIkaWQiOiIxMDU3IiwiR3JvdXBOYW1lIjpudWxsLCJTdGFydERhdGUiOiIyMDI0LTA4LTI2VDIzOjU5OjAwWiIsIkVuZERhdGUiOiIyMDI0LTEyLTE4VDIzOjU5OjAwWiIsIlBlcmNlbnRhZ2VDb21wbGV0ZSI6bnVsbCwiU3R5bGUiOnsiJGlkIjoiMTA1OCIsIlNoYXBlIjoxLCJTaGFwZVRoaWNrbmVzcyI6MCwiRHVyYXRpb25Gb3JtYXQiOjAsIkluY2x1ZGVOb25Xb3JraW5nRGF5c0luRHVyYXRpb24iOmZhbHNlLCJQZXJjZW50YWdlQ29tcGxldGVTdHlsZSI6eyIkaWQiOiIxMDU5IiwiRm9udFNldHRpbmdzIjp7IiRpZCI6IjEwNjAiLCJGb250U2l6ZSI6MTAsIkZvbnROYW1lIjoiQ2FsaWJyaSIsIklzQm9sZCI6ZmFsc2UsIklzSXRhbGljIjpmYWxzZSwiSXNVbmRlcmxpbmVkIjpmYWxzZSwiUGFyZW50U3R5bGUiOm51bGx9LCJBdXRvU2l6ZSI6MCwiRm9yZWdyb3VuZCI6eyIkaWQiOiIxMDYxIiwiQ29sb3IiOnsiJGlkIjoiMTA2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DYzIiwiVG9wIjowLjAsIkxlZnQiOjAuMCwiUmlnaHQiOjAuMCwiQm90dG9tIjowLjB9LCJQYWRkaW5nIjp7IiRpZCI6IjEwNjQiLCJUb3AiOjAuMCwiTGVmdCI6MC4wLCJSaWdodCI6MC4wLCJCb3R0b20iOjAuMH0sIkJhY2tncm91bmQiOnsiJGlkIjoiMTA2NSIsIkNvbG9yIjp7IiRpZCI6IjEwNjYiLCJBIjo4OSwiUiI6MCwiRyI6MCwiQiI6MH19LCJJc1Zpc2libGUiOnRydWUsIldpZHRoIjowLjAsIkhlaWdodCI6MC4wLCJCb3JkZXJTdHlsZSI6eyIkaWQiOiIxMDY3IiwiTGluZUNvbG9yIjpudWxsLCJMaW5lV2VpZ2h0IjowLjAsIkxpbmVUeXBlIjowLCJQYXJlbnRTdHlsZSI6bnVsbH0sIlBhcmVudFN0eWxlIjpudWxsfSwiRHVyYXRpb25TdHlsZSI6eyIkaWQiOiIxMDY4IiwiRm9udFNldHRpbmdzIjp7IiRpZCI6IjEwNjkiLCJGb250U2l6ZSI6MTAsIkZvbnROYW1lIjoiQ2FsaWJyaSIsIklzQm9sZCI6ZmFsc2UsIklzSXRhbGljIjpmYWxzZSwiSXNVbmRlcmxpbmVkIjpmYWxzZSwiUGFyZW50U3R5bGUiOm51bGx9LCJBdXRvU2l6ZSI6MCwiRm9yZWdyb3VuZCI6eyIkaWQiOiIxMDcwIiwiQ29sb3IiOnsiJGlkIjoiMTA3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cyIiwiVG9wIjowLjAsIkxlZnQiOjAuMCwiUmlnaHQiOjAuMCwiQm90dG9tIjowLjB9LCJQYWRkaW5nIjp7IiRpZCI6IjEwNzMiLCJUb3AiOjAuMCwiTGVmdCI6MC4wLCJSaWdodCI6MC4wLCJCb3R0b20iOjAuMH0sIkJhY2tncm91bmQiOnsiJGlkIjoiMTA3NCIsIkNvbG9yIjp7IiRpZCI6IjEwNzUiLCJBIjoyNTUsIlIiOjM2LCJHIjo0MCwiQiI6ODJ9fSwiSXNWaXNpYmxlIjp0cnVlLCJXaWR0aCI6MC4wLCJIZWlnaHQiOjAuMCwiQm9yZGVyU3R5bGUiOnsiJGlkIjoiMTA3NiIsIkxpbmVDb2xvciI6bnVsbCwiTGluZVdlaWdodCI6MC4wLCJMaW5lVHlwZSI6MCwiUGFyZW50U3R5bGUiOm51bGx9LCJQYXJlbnRTdHlsZSI6bnVsbH0sIkhvcml6b250YWxDb25uZWN0b3JTdHlsZSI6eyIkaWQiOiIxMDc3IiwiTGluZUNvbG9yIjp7IiRpZCI6IjEwNzgiLCIkdHlwZSI6Ik5MUkUuQ29tbW9uLkRvbS5Tb2xpZENvbG9yQnJ1c2gsIE5MUkUuQ29tbW9uIiwiQ29sb3IiOnsiJGlkIjoiMTA3OSIsIkEiOjUxLCJSIjo3NCwiRyI6MTAyLCJCIjoxNzJ9fSwiTGluZVdlaWdodCI6MS4wLCJMaW5lVHlwZSI6MCwiUGFyZW50U3R5bGUiOm51bGx9LCJWZXJ0aWNhbENvbm5lY3RvclN0eWxlIjp7IiRpZCI6IjEwODAiLCJMaW5lQ29sb3IiOnsiJGlkIjoiMTA4MSIsIiR0eXBlIjoiTkxSRS5Db21tb24uRG9tLlNvbGlkQ29sb3JCcnVzaCwgTkxSRS5Db21tb24iLCJDb2xvciI6eyIkaWQiOiIxMDg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wODMiLCJNYXJnaW4iOnsiJGlkIjoiMTA4NCIsIlRvcCI6MC4wLCJMZWZ0Ijo0LjAsIlJpZ2h0Ijo0LjAsIkJvdHRvbSI6MC4wfSwiUGFkZGluZyI6eyIkaWQiOiIxMDg1IiwiVG9wIjowLjAsIkxlZnQiOjAuMCwiUmlnaHQiOjAuMCwiQm90dG9tIjowLjB9LCJCYWNrZ3JvdW5kIjp7IiRpZCI6IjEwODYiLCJDb2xvciI6eyIkaWQiOiIxMDg3IiwiQSI6MjU1LCJSIjo0MSwiRyI6MTI3LCJCIjoyMTN9fSwiSXNWaXNpYmxlIjp0cnVlLCJXaWR0aCI6MC4wLCJIZWlnaHQiOjEwLjAsIkJvcmRlclN0eWxlIjp7IiRpZCI6IjEwODgiLCJMaW5lQ29sb3IiOnsiJGlkIjoiMTA4OSIsIiR0eXBlIjoiTkxSRS5Db21tb24uRG9tLlNvbGlkQ29sb3JCcnVzaCwgTkxSRS5Db21tb24iLCJDb2xvciI6eyIkaWQiOiIxMDkwIiwiQSI6MjU1LCJSIjoyMzQsIkciOjIyLCJCIjozMH19LCJMaW5lV2VpZ2h0IjowLjAsIkxpbmVUeXBlIjowLCJQYXJlbnRTdHlsZSI6bnVsbH0sIlBhcmVudFN0eWxlIjpudWxsfSwiVGl0bGVTdHlsZSI6eyIkaWQiOiIxMDkxIiwiRm9udFNldHRpbmdzIjp7IiRpZCI6IjEwOTIiLCJGb250U2l6ZSI6MTEsIkZvbnROYW1lIjoiQ2FsaWJyaSIsIklzQm9sZCI6ZmFsc2UsIklzSXRhbGljIjpmYWxzZSwiSXNVbmRlcmxpbmVkIjpmYWxzZSwiUGFyZW50U3R5bGUiOm51bGx9LCJBdXRvU2l6ZSI6MCwiRm9yZWdyb3VuZCI6eyIkaWQiOiIxMDkzIiwiQ29sb3IiOnsiJGlkIjoiMTA5NCIsIkEiOjI1NSwiUiI6MCwiRyI6MCwiQiI6MH19LCJNYXhXaWR0aCI6NzIwLjAsIk1heEhlaWdodCI6IkluZmluaXR5IiwiU21hcnRGb3JlZ3JvdW5kSXNBY3RpdmUiOmZhbHNlLCJIb3Jpem9udGFsQWxpZ25tZW50IjoyLCJWZXJ0aWNhbEFsaWdubWVudCI6MSwiU21hcnRGb3JlZ3JvdW5kIjpudWxsLCJCYWNrZ3JvdW5kRmlsbFR5cGUiOjAsIk1hcmdpbiI6eyIkaWQiOiIxMDk1IiwiVG9wIjowLjAsIkxlZnQiOjAuMCwiUmlnaHQiOjAuMCwiQm90dG9tIjowLjB9LCJQYWRkaW5nIjp7IiRpZCI6IjEwOTYiLCJUb3AiOjAuMCwiTGVmdCI6MC4wLCJSaWdodCI6MC4wLCJCb3R0b20iOjAuMH0sIkJhY2tncm91bmQiOnsiJGlkIjoiMTA5NyIsIkNvbG9yIjp7IiRpZCI6IjEwOTgiLCJBIjowLCJSIjoyNTUsIkciOjI1NSwiQiI6MjU1fX0sIklzVmlzaWJsZSI6dHJ1ZSwiV2lkdGgiOjAuMCwiSGVpZ2h0IjowLjAsIkJvcmRlclN0eWxlIjp7IiRpZCI6IjEwOTkiLCJMaW5lQ29sb3IiOm51bGwsIkxpbmVXZWlnaHQiOjAuMCwiTGluZVR5cGUiOjAsIlBhcmVudFN0eWxlIjpudWxsfSwiUGFyZW50U3R5bGUiOm51bGx9LCJEYXRlU3R5bGUiOnsiJGlkIjoiMTEwMCIsIkZvbnRTZXR0aW5ncyI6eyIkaWQiOiIxMTAxIiwiRm9udFNpemUiOjEwLCJGb250TmFtZSI6IkNhbGlicmkiLCJJc0JvbGQiOmZhbHNlLCJJc0l0YWxpYyI6ZmFsc2UsIklzVW5kZXJsaW5lZCI6ZmFsc2UsIlBhcmVudFN0eWxlIjpudWxsfSwiQXV0b1NpemUiOjAsIkZvcmVncm91bmQiOnsiJGlkIjoiMTEwMiIsIkNvbG9yIjp7IiRpZCI6IjExM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wNCIsIlRvcCI6MC4wLCJMZWZ0IjowLjAsIlJpZ2h0IjowLjAsIkJvdHRvbSI6MC4wfSwiUGFkZGluZyI6eyIkaWQiOiIxMTA1IiwiVG9wIjowLjAsIkxlZnQiOjAuMCwiUmlnaHQiOjAuMCwiQm90dG9tIjowLjB9LCJCYWNrZ3JvdW5kIjp7IiRpZCI6IjExMDYiLCJDb2xvciI6eyIkaWQiOiIxMTA3IiwiQSI6MCwiUiI6MjU1LCJHIjoyNTUsIkIiOjI1NX19LCJJc1Zpc2libGUiOnRydWUsIldpZHRoIjowLjAsIkhlaWdodCI6MC4wLCJCb3JkZXJTdHlsZSI6eyIkaWQiOiIxMTA4IiwiTGluZUNvbG9yIjpudWxsLCJMaW5lV2VpZ2h0IjowLjAsIkxpbmVUeXBlIjowLCJQYXJlbnRTdHlsZSI6bnVsbH0sIlBhcmVudFN0eWxlIjpudWxsfSwiRGF0ZUZvcm1hdCI6eyIkaWQiOiIxMT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xMTAiLCJGb3JtYXQiOjAsIklzVmlzaWJsZSI6ZmFsc2UsIkxhc3RLbm93blZpc2liaWxpdHlTdGF0ZSI6ZmFsc2V9LCJJc1Zpc2libGUiOmZhbHNlLCJQYXJlbnRTdHlsZSI6bnVsbH0sIkluZGV4IjowLCJTbWFydER1cmF0aW9uQWN0aXZhdGVkIjpmYWxzZSwiRGF0ZUZvcm1hdCI6eyIkcmVmIjoiMTEwOSJ9LCJXZWVrTnVtYmVyaW5nIjp7IiRpZCI6IjExMTEiLCJGb3JtYXQiOjAsIklzVmlzaWJsZSI6ZmFsc2UsIkxhc3RLbm93blZpc2liaWxpdHlTdGF0ZSI6ZmFsc2V9LCJJZCI6IjczOTNmZTkxLWVjMDAtNDFlMC1hMzkzLTA1NzQ0Nzc0YmNjNiIsIkltcG9ydElkIjpudWxsLCJUaXRsZSI6IkRlc2lnbmluZyBhbmQgUGxhbm5pbmciLCJOb3RlIjpudWxsLCJIeXBlcmxpbmsiOnsiJGlkIjoiMTExMiIsIkFkZHJlc3MiOiIiLCJTdWJBZGRyZXNzIjoiIn0sIklzQ2hhbmdlZCI6ZmFsc2UsIklzTmV3IjpmYWxzZX0seyIkaWQiOiIxMTEzIiwiR3JvdXBOYW1lIjpudWxsLCJTdGFydERhdGUiOiIyMDI0LTA5LTIzVDIzOjU5OjAwWiIsIkVuZERhdGUiOiIyMDI0LTExLTA2VDIzOjU5OjAwWiIsIlBlcmNlbnRhZ2VDb21wbGV0ZSI6bnVsbCwiU3R5bGUiOnsiJGlkIjoiMTExNCIsIlNoYXBlIjoxLCJTaGFwZVRoaWNrbmVzcyI6MCwiRHVyYXRpb25Gb3JtYXQiOjAsIkluY2x1ZGVOb25Xb3JraW5nRGF5c0luRHVyYXRpb24iOmZhbHNlLCJQZXJjZW50YWdlQ29tcGxldGVTdHlsZSI6eyIkaWQiOiIxMTE1IiwiRm9udFNldHRpbmdzIjp7IiRpZCI6IjExMTYiLCJGb250U2l6ZSI6MTAsIkZvbnROYW1lIjoiQ2FsaWJyaSIsIklzQm9sZCI6ZmFsc2UsIklzSXRhbGljIjpmYWxzZSwiSXNVbmRlcmxpbmVkIjpmYWxzZSwiUGFyZW50U3R5bGUiOm51bGx9LCJBdXRvU2l6ZSI6MCwiRm9yZWdyb3VuZCI6eyIkaWQiOiIxMTE3IiwiQ29sb3IiOnsiJGlkIjoiMTExO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TE5IiwiVG9wIjowLjAsIkxlZnQiOjAuMCwiUmlnaHQiOjAuMCwiQm90dG9tIjowLjB9LCJQYWRkaW5nIjp7IiRpZCI6IjExMjAiLCJUb3AiOjAuMCwiTGVmdCI6MC4wLCJSaWdodCI6MC4wLCJCb3R0b20iOjAuMH0sIkJhY2tncm91bmQiOnsiJGlkIjoiMTEyMSIsIkNvbG9yIjp7IiRpZCI6IjExMjIiLCJBIjo4OSwiUiI6MCwiRyI6MCwiQiI6MH19LCJJc1Zpc2libGUiOnRydWUsIldpZHRoIjowLjAsIkhlaWdodCI6MC4wLCJCb3JkZXJTdHlsZSI6eyIkaWQiOiIxMTIzIiwiTGluZUNvbG9yIjpudWxsLCJMaW5lV2VpZ2h0IjowLjAsIkxpbmVUeXBlIjowLCJQYXJlbnRTdHlsZSI6bnVsbH0sIlBhcmVudFN0eWxlIjpudWxsfSwiRHVyYXRpb25TdHlsZSI6eyIkaWQiOiIxMTI0IiwiRm9udFNldHRpbmdzIjp7IiRpZCI6IjExMjUiLCJGb250U2l6ZSI6MTAsIkZvbnROYW1lIjoiQ2FsaWJyaSIsIklzQm9sZCI6ZmFsc2UsIklzSXRhbGljIjpmYWxzZSwiSXNVbmRlcmxpbmVkIjpmYWxzZSwiUGFyZW50U3R5bGUiOm51bGx9LCJBdXRvU2l6ZSI6MCwiRm9yZWdyb3VuZCI6eyIkaWQiOiIxMTI2IiwiQ29sb3IiOnsiJGlkIjoiMTE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I4IiwiVG9wIjowLjAsIkxlZnQiOjAuMCwiUmlnaHQiOjAuMCwiQm90dG9tIjowLjB9LCJQYWRkaW5nIjp7IiRpZCI6IjExMjkiLCJUb3AiOjAuMCwiTGVmdCI6MC4wLCJSaWdodCI6MC4wLCJCb3R0b20iOjAuMH0sIkJhY2tncm91bmQiOnsiJGlkIjoiMTEzMCIsIkNvbG9yIjp7IiRpZCI6IjExMzEiLCJBIjoyNTUsIlIiOjM2LCJHIjo0MCwiQiI6ODJ9fSwiSXNWaXNpYmxlIjp0cnVlLCJXaWR0aCI6MC4wLCJIZWlnaHQiOjAuMCwiQm9yZGVyU3R5bGUiOnsiJGlkIjoiMTEzMiIsIkxpbmVDb2xvciI6bnVsbCwiTGluZVdlaWdodCI6MC4wLCJMaW5lVHlwZSI6MCwiUGFyZW50U3R5bGUiOm51bGx9LCJQYXJlbnRTdHlsZSI6bnVsbH0sIkhvcml6b250YWxDb25uZWN0b3JTdHlsZSI6eyIkaWQiOiIxMTMzIiwiTGluZUNvbG9yIjp7IiRpZCI6IjExMzQiLCIkdHlwZSI6Ik5MUkUuQ29tbW9uLkRvbS5Tb2xpZENvbG9yQnJ1c2gsIE5MUkUuQ29tbW9uIiwiQ29sb3IiOnsiJGlkIjoiMTEzNSIsIkEiOjUxLCJSIjo3NCwiRyI6MTAyLCJCIjoxNzJ9fSwiTGluZVdlaWdodCI6MS4wLCJMaW5lVHlwZSI6MCwiUGFyZW50U3R5bGUiOm51bGx9LCJWZXJ0aWNhbENvbm5lY3RvclN0eWxlIjp7IiRpZCI6IjExMzYiLCJMaW5lQ29sb3IiOnsiJGlkIjoiMTEzNyIsIiR0eXBlIjoiTkxSRS5Db21tb24uRG9tLlNvbGlkQ29sb3JCcnVzaCwgTkxSRS5Db21tb24iLCJDb2xvciI6eyIkaWQiOiIxMTM4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xMzkiLCJNYXJnaW4iOnsiJGlkIjoiMTE0MCIsIlRvcCI6MC4wLCJMZWZ0Ijo0LjAsIlJpZ2h0Ijo0LjAsIkJvdHRvbSI6MC4wfSwiUGFkZGluZyI6eyIkaWQiOiIxMTQxIiwiVG9wIjowLjAsIkxlZnQiOjAuMCwiUmlnaHQiOjAuMCwiQm90dG9tIjowLjB9LCJCYWNrZ3JvdW5kIjp7IiRpZCI6IjExNDIiLCJDb2xvciI6eyIkaWQiOiIxMTQzIiwiQSI6MjU1LCJSIjoyNiwiRyI6MTcwLCJCIjo2Nn19LCJJc1Zpc2libGUiOnRydWUsIldpZHRoIjowLjAsIkhlaWdodCI6MTAuMCwiQm9yZGVyU3R5bGUiOnsiJGlkIjoiMTE0NCIsIkxpbmVDb2xvciI6eyIkaWQiOiIxMTQ1IiwiJHR5cGUiOiJOTFJFLkNvbW1vbi5Eb20uU29saWRDb2xvckJydXNoLCBOTFJFLkNvbW1vbiIsIkNvbG9yIjp7IiRpZCI6IjExNDYiLCJBIjoyNTUsIlIiOjIzNCwiRyI6MjIsIkIiOjMwfX0sIkxpbmVXZWlnaHQiOjAuMCwiTGluZVR5cGUiOjAsIlBhcmVudFN0eWxlIjpudWxsfSwiUGFyZW50U3R5bGUiOm51bGx9LCJUaXRsZVN0eWxlIjp7IiRpZCI6IjExNDciLCJGb250U2V0dGluZ3MiOnsiJGlkIjoiMTE0OCIsIkZvbnRTaXplIjoxMSwiRm9udE5hbWUiOiJDYWxpYnJpIiwiSXNCb2xkIjpmYWxzZSwiSXNJdGFsaWMiOmZhbHNlLCJJc1VuZGVybGluZWQiOmZhbHNlLCJQYXJlbnRTdHlsZSI6bnVsbH0sIkF1dG9TaXplIjowLCJGb3JlZ3JvdW5kIjp7IiRpZCI6IjExNDkiLCJDb2xvciI6eyIkaWQiOiIxMTU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xNTEiLCJUb3AiOjAuMCwiTGVmdCI6MC4wLCJSaWdodCI6MC4wLCJCb3R0b20iOjAuMH0sIlBhZGRpbmciOnsiJGlkIjoiMTE1MiIsIlRvcCI6MC4wLCJMZWZ0IjowLjAsIlJpZ2h0IjowLjAsIkJvdHRvbSI6MC4wfSwiQmFja2dyb3VuZCI6eyIkaWQiOiIxMTUzIiwiQ29sb3IiOnsiJGlkIjoiMTE1NCIsIkEiOjAsIlIiOjI1NSwiRyI6MjU1LCJCIjoyNTV9fSwiSXNWaXNpYmxlIjp0cnVlLCJXaWR0aCI6MC4wLCJIZWlnaHQiOjAuMCwiQm9yZGVyU3R5bGUiOnsiJGlkIjoiMTE1NSIsIkxpbmVDb2xvciI6bnVsbCwiTGluZVdlaWdodCI6MC4wLCJMaW5lVHlwZSI6MCwiUGFyZW50U3R5bGUiOm51bGx9LCJQYXJlbnRTdHlsZSI6bnVsbH0sIkRhdGVTdHlsZSI6eyIkaWQiOiIxMTU2IiwiRm9udFNldHRpbmdzIjp7IiRpZCI6IjExNTciLCJGb250U2l6ZSI6MTAsIkZvbnROYW1lIjoiQ2FsaWJyaSIsIklzQm9sZCI6ZmFsc2UsIklzSXRhbGljIjpmYWxzZSwiSXNVbmRlcmxpbmVkIjpmYWxzZSwiUGFyZW50U3R5bGUiOm51bGx9LCJBdXRvU2l6ZSI6MCwiRm9yZWdyb3VuZCI6eyIkaWQiOiIxMTU4IiwiQ29sb3IiOnsiJGlkIjoiMTE1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YwIiwiVG9wIjowLjAsIkxlZnQiOjAuMCwiUmlnaHQiOjAuMCwiQm90dG9tIjowLjB9LCJQYWRkaW5nIjp7IiRpZCI6IjExNjEiLCJUb3AiOjAuMCwiTGVmdCI6MC4wLCJSaWdodCI6MC4wLCJCb3R0b20iOjAuMH0sIkJhY2tncm91bmQiOnsiJGlkIjoiMTE2MiIsIkNvbG9yIjp7IiRpZCI6IjExNjMiLCJBIjowLCJSIjoyNTUsIkciOjI1NSwiQiI6MjU1fX0sIklzVmlzaWJsZSI6dHJ1ZSwiV2lkdGgiOjAuMCwiSGVpZ2h0IjowLjAsIkJvcmRlclN0eWxlIjp7IiRpZCI6IjExNjQiLCJMaW5lQ29sb3IiOm51bGwsIkxpbmVXZWlnaHQiOjAuMCwiTGluZVR5cGUiOjAsIlBhcmVudFN0eWxlIjpudWxsfSwiUGFyZW50U3R5bGUiOm51bGx9LCJEYXRlRm9ybWF0Ijp7IiRpZCI6IjExNj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2NiIsIkZvcm1hdCI6MCwiSXNWaXNpYmxlIjpmYWxzZSwiTGFzdEtub3duVmlzaWJpbGl0eVN0YXRlIjpmYWxzZX0sIklzVmlzaWJsZSI6ZmFsc2UsIlBhcmVudFN0eWxlIjpudWxsfSwiSW5kZXgiOjEsIlNtYXJ0RHVyYXRpb25BY3RpdmF0ZWQiOmZhbHNlLCJEYXRlRm9ybWF0Ijp7IiRyZWYiOiIxMTY1In0sIldlZWtOdW1iZXJpbmciOnsiJGlkIjoiMTE2NyIsIkZvcm1hdCI6MCwiSXNWaXNpYmxlIjpmYWxzZSwiTGFzdEtub3duVmlzaWJpbGl0eVN0YXRlIjpmYWxzZX0sIklkIjoiZjAzNDdiMjUtNWVhNy00NDMxLTk4MjAtNWNhZmNlNjUxZjRkIiwiSW1wb3J0SWQiOm51bGwsIlRpdGxlIjoiUmVzZWFyY2ggYW5kIERlc2lnbmluZyAoWFkgR3JpZCAmIERpc3BlbnNpbmcpIiwiTm90ZSI6bnVsbCwiSHlwZXJsaW5rIjp7IiRpZCI6IjExNjgiLCJBZGRyZXNzIjoiIiwiU3ViQWRkcmVzcyI6IiJ9LCJJc0NoYW5nZWQiOmZhbHNlLCJJc05ldyI6ZmFsc2V9LHsiJGlkIjoiMTE2OSIsIkdyb3VwTmFtZSI6bnVsbCwiU3RhcnREYXRlIjoiMjAyNC0xMC0wMVQyMzo1OTowMFoiLCJFbmREYXRlIjoiMjAyNS0wMy0wMVQyMzo1OTowMFoiLCJQZXJjZW50YWdlQ29tcGxldGUiOm51bGwsIlN0eWxlIjp7IiRpZCI6IjExNzAiLCJTaGFwZSI6MSwiU2hhcGVUaGlja25lc3MiOjAsIkR1cmF0aW9uRm9ybWF0IjowLCJJbmNsdWRlTm9uV29ya2luZ0RheXNJbkR1cmF0aW9uIjpmYWxzZSwiUGVyY2VudGFnZUNvbXBsZXRlU3R5bGUiOnsiJGlkIjoiMTE3MSIsIkZvbnRTZXR0aW5ncyI6eyIkaWQiOiIxMTcyIiwiRm9udFNpemUiOjEwLCJGb250TmFtZSI6IkNhbGlicmkiLCJJc0JvbGQiOmZhbHNlLCJJc0l0YWxpYyI6ZmFsc2UsIklzVW5kZXJsaW5lZCI6ZmFsc2UsIlBhcmVudFN0eWxlIjpudWxsfSwiQXV0b1NpemUiOjAsIkZvcmVncm91bmQiOnsiJGlkIjoiMTE3MyIsIkNvbG9yIjp7IiRpZCI6IjExNzQ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E3NSIsIlRvcCI6MC4wLCJMZWZ0IjowLjAsIlJpZ2h0IjowLjAsIkJvdHRvbSI6MC4wfSwiUGFkZGluZyI6eyIkaWQiOiIxMTc2IiwiVG9wIjowLjAsIkxlZnQiOjAuMCwiUmlnaHQiOjAuMCwiQm90dG9tIjowLjB9LCJCYWNrZ3JvdW5kIjp7IiRpZCI6IjExNzciLCJDb2xvciI6eyIkaWQiOiIxMTc4IiwiQSI6ODksIlIiOjAsIkciOjAsIkIiOjB9fSwiSXNWaXNpYmxlIjp0cnVlLCJXaWR0aCI6MC4wLCJIZWlnaHQiOjAuMCwiQm9yZGVyU3R5bGUiOnsiJGlkIjoiMTE3OSIsIkxpbmVDb2xvciI6bnVsbCwiTGluZVdlaWdodCI6MC4wLCJMaW5lVHlwZSI6MCwiUGFyZW50U3R5bGUiOm51bGx9LCJQYXJlbnRTdHlsZSI6bnVsbH0sIkR1cmF0aW9uU3R5bGUiOnsiJGlkIjoiMTE4MCIsIkZvbnRTZXR0aW5ncyI6eyIkaWQiOiIxMTgxIiwiRm9udFNpemUiOjEwLCJGb250TmFtZSI6IkNhbGlicmkiLCJJc0JvbGQiOmZhbHNlLCJJc0l0YWxpYyI6ZmFsc2UsIklzVW5kZXJsaW5lZCI6ZmFsc2UsIlBhcmVudFN0eWxlIjpudWxsfSwiQXV0b1NpemUiOjAsIkZvcmVncm91bmQiOnsiJGlkIjoiMTE4MiIsIkNvbG9yIjp7IiRpZCI6IjExO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4NCIsIlRvcCI6MC4wLCJMZWZ0IjowLjAsIlJpZ2h0IjowLjAsIkJvdHRvbSI6MC4wfSwiUGFkZGluZyI6eyIkaWQiOiIxMTg1IiwiVG9wIjowLjAsIkxlZnQiOjAuMCwiUmlnaHQiOjAuMCwiQm90dG9tIjowLjB9LCJCYWNrZ3JvdW5kIjp7IiRpZCI6IjExODYiLCJDb2xvciI6eyIkaWQiOiIxMTg3IiwiQSI6MjU1LCJSIjozNiwiRyI6NDAsIkIiOjgyfX0sIklzVmlzaWJsZSI6dHJ1ZSwiV2lkdGgiOjAuMCwiSGVpZ2h0IjowLjAsIkJvcmRlclN0eWxlIjp7IiRpZCI6IjExODgiLCJMaW5lQ29sb3IiOm51bGwsIkxpbmVXZWlnaHQiOjAuMCwiTGluZVR5cGUiOjAsIlBhcmVudFN0eWxlIjpudWxsfSwiUGFyZW50U3R5bGUiOm51bGx9LCJIb3Jpem9udGFsQ29ubmVjdG9yU3R5bGUiOnsiJGlkIjoiMTE4OSIsIkxpbmVDb2xvciI6eyIkaWQiOiIxMTkwIiwiJHR5cGUiOiJOTFJFLkNvbW1vbi5Eb20uU29saWRDb2xvckJydXNoLCBOTFJFLkNvbW1vbiIsIkNvbG9yIjp7IiRpZCI6IjExOTEiLCJBIjo1MSwiUiI6NzQsIkciOjEwMiwiQiI6MTcyfX0sIkxpbmVXZWlnaHQiOjEuMCwiTGluZVR5cGUiOjAsIlBhcmVudFN0eWxlIjpudWxsfSwiVmVydGljYWxDb25uZWN0b3JTdHlsZSI6eyIkaWQiOiIxMTkyIiwiTGluZUNvbG9yIjp7IiRpZCI6IjExOTMiLCIkdHlwZSI6Ik5MUkUuQ29tbW9uLkRvbS5Tb2xpZENvbG9yQnJ1c2gsIE5MUkUuQ29tbW9uIiwiQ29sb3IiOnsiJGlkIjoiMTE5NCIsIkEiOjUxLCJSIjo3NCwiRyI6MTAyLCJCIjoxNzJ9fSwiTGluZVdlaWdodCI6MC4w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xMTk1IiwiTWFyZ2luIjp7IiRpZCI6IjExOTYiLCJUb3AiOjAuMCwiTGVmdCI6NC4wLCJSaWdodCI6NC4wLCJCb3R0b20iOjAuMH0sIlBhZGRpbmciOnsiJGlkIjoiMTE5NyIsIlRvcCI6MC4wLCJMZWZ0IjowLjAsIlJpZ2h0IjowLjAsIkJvdHRvbSI6MC4wfSwiQmFja2dyb3VuZCI6eyIkaWQiOiIxMTk4IiwiQ29sb3IiOnsiJGlkIjoiMTE5OSIsIkEiOjI1NSwiUiI6NDEsIkciOjEyNywiQiI6MjEzfX0sIklzVmlzaWJsZSI6dHJ1ZSwiV2lkdGgiOjAuMCwiSGVpZ2h0IjoxMC4wLCJCb3JkZXJTdHlsZSI6eyIkaWQiOiIxMjAwIiwiTGluZUNvbG9yIjp7IiRpZCI6IjEyMDEiLCIkdHlwZSI6Ik5MUkUuQ29tbW9uLkRvbS5Tb2xpZENvbG9yQnJ1c2gsIE5MUkUuQ29tbW9uIiwiQ29sb3IiOnsiJGlkIjoiMTIwMiIsIkEiOjI1NSwiUiI6MjM0LCJHIjoyMiwiQiI6MzB9fSwiTGluZVdlaWdodCI6MC4wLCJMaW5lVHlwZSI6MCwiUGFyZW50U3R5bGUiOm51bGx9LCJQYXJlbnRTdHlsZSI6bnVsbH0sIlRpdGxlU3R5bGUiOnsiJGlkIjoiMTIwMyIsIkZvbnRTZXR0aW5ncyI6eyIkaWQiOiIxMjA0IiwiRm9udFNpemUiOjExLCJGb250TmFtZSI6IkNhbGlicmkiLCJJc0JvbGQiOmZhbHNlLCJJc0l0YWxpYyI6ZmFsc2UsIklzVW5kZXJsaW5lZCI6ZmFsc2UsIlBhcmVudFN0eWxlIjpudWxsfSwiQXV0b1NpemUiOjAsIkZvcmVncm91bmQiOnsiJGlkIjoiMTIwNSIsIkNvbG9yIjp7IiRpZCI6IjEyMDY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wNyIsIlRvcCI6MC4wLCJMZWZ0IjowLjAsIlJpZ2h0IjowLjAsIkJvdHRvbSI6MC4wfSwiUGFkZGluZyI6eyIkaWQiOiIxMjA4IiwiVG9wIjowLjAsIkxlZnQiOjAuMCwiUmlnaHQiOjAuMCwiQm90dG9tIjowLjB9LCJCYWNrZ3JvdW5kIjp7IiRpZCI6IjEyMDkiLCJDb2xvciI6eyIkaWQiOiIxMjEwIiwiQSI6MCwiUiI6MjU1LCJHIjoyNTUsIkIiOjI1NX19LCJJc1Zpc2libGUiOnRydWUsIldpZHRoIjowLjAsIkhlaWdodCI6MC4wLCJCb3JkZXJTdHlsZSI6eyIkaWQiOiIxMjExIiwiTGluZUNvbG9yIjpudWxsLCJMaW5lV2VpZ2h0IjowLjAsIkxpbmVUeXBlIjowLCJQYXJlbnRTdHlsZSI6bnVsbH0sIlBhcmVudFN0eWxlIjpudWxsfSwiRGF0ZVN0eWxlIjp7IiRpZCI6IjEyMTIiLCJGb250U2V0dGluZ3MiOnsiJGlkIjoiMTIxMyIsIkZvbnRTaXplIjoxMCwiRm9udE5hbWUiOiJDYWxpYnJpIiwiSXNCb2xkIjpmYWxzZSwiSXNJdGFsaWMiOmZhbHNlLCJJc1VuZGVybGluZWQiOmZhbHNlLCJQYXJlbnRTdHlsZSI6bnVsbH0sIkF1dG9TaXplIjowLCJGb3JlZ3JvdW5kIjp7IiRpZCI6IjEyMTQiLCJDb2xvciI6eyIkaWQiOiIxMjE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MTYiLCJUb3AiOjAuMCwiTGVmdCI6MC4wLCJSaWdodCI6MC4wLCJCb3R0b20iOjAuMH0sIlBhZGRpbmciOnsiJGlkIjoiMTIxNyIsIlRvcCI6MC4wLCJMZWZ0IjowLjAsIlJpZ2h0IjowLjAsIkJvdHRvbSI6MC4wfSwiQmFja2dyb3VuZCI6eyIkaWQiOiIxMjE4IiwiQ29sb3IiOnsiJGlkIjoiMTIxOSIsIkEiOjAsIlIiOjI1NSwiRyI6MjU1LCJCIjoyNTV9fSwiSXNWaXNpYmxlIjp0cnVlLCJXaWR0aCI6MC4wLCJIZWlnaHQiOjAuMCwiQm9yZGVyU3R5bGUiOnsiJGlkIjoiMTIyMCIsIkxpbmVDb2xvciI6bnVsbCwiTGluZVdlaWdodCI6MC4wLCJMaW5lVHlwZSI6MCwiUGFyZW50U3R5bGUiOm51bGx9LCJQYXJlbnRTdHlsZSI6bnVsbH0sIkRhdGVGb3JtYXQiOnsiJGlkIjoiMTIy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IyIiwiRm9ybWF0IjowLCJJc1Zpc2libGUiOmZhbHNlLCJMYXN0S25vd25WaXNpYmlsaXR5U3RhdGUiOmZhbHNlfSwiSXNWaXNpYmxlIjpmYWxzZSwiUGFyZW50U3R5bGUiOm51bGx9LCJJbmRleCI6MiwiU21hcnREdXJhdGlvbkFjdGl2YXRlZCI6ZmFsc2UsIkRhdGVGb3JtYXQiOnsiJHJlZiI6IjEyMjEifSwiV2Vla051bWJlcmluZyI6eyIkaWQiOiIxMjIzIiwiRm9ybWF0IjowLCJJc1Zpc2libGUiOmZhbHNlLCJMYXN0S25vd25WaXNpYmlsaXR5U3RhdGUiOmZhbHNlfSwiSWQiOiJkNmFiNjgzOC1lNTY5LTRmZjAtYmE1NS05NDI2ZjdhYTIzOTkiLCJJbXBvcnRJZCI6bnVsbCwiVGl0bGUiOiJIYXJkd2FyZSBEZXZlbG9wbWVudCIsIk5vdGUiOm51bGwsIkh5cGVybGluayI6eyIkaWQiOiIxMjI0IiwiQWRkcmVzcyI6IiIsIlN1YkFkZHJlc3MiOiIifSwiSXNDaGFuZ2VkIjpmYWxzZSwiSXNOZXciOmZhbHNlfSx7IiRpZCI6IjEyMjUiLCJHcm91cE5hbWUiOm51bGwsIlN0YXJ0RGF0ZSI6IjIwMjQtMTAtMDFUMjM6NTk6MDBaIiwiRW5kRGF0ZSI6IjIwMjQtMTEtMDZUMjM6NTk6MDBaIiwiUGVyY2VudGFnZUNvbXBsZXRlIjpudWxsLCJTdHlsZSI6eyIkaWQiOiIxMjI2IiwiU2hhcGUiOjEsIlNoYXBlVGhpY2tuZXNzIjowLCJEdXJhdGlvbkZvcm1hdCI6MCwiSW5jbHVkZU5vbldvcmtpbmdEYXlzSW5EdXJhdGlvbiI6ZmFsc2UsIlBlcmNlbnRhZ2VDb21wbGV0ZVN0eWxlIjp7IiRpZCI6IjEyMjciLCJGb250U2V0dGluZ3MiOnsiJGlkIjoiMTIyOCIsIkZvbnRTaXplIjoxMCwiRm9udE5hbWUiOiJDYWxpYnJpIiwiSXNCb2xkIjpmYWxzZSwiSXNJdGFsaWMiOmZhbHNlLCJJc1VuZGVybGluZWQiOmZhbHNlLCJQYXJlbnRTdHlsZSI6bnVsbH0sIkF1dG9TaXplIjowLCJGb3JlZ3JvdW5kIjp7IiRpZCI6IjEyMjkiLCJDb2xvciI6eyIkaWQiOiIxMjMw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MzEiLCJUb3AiOjAuMCwiTGVmdCI6MC4wLCJSaWdodCI6MC4wLCJCb3R0b20iOjAuMH0sIlBhZGRpbmciOnsiJGlkIjoiMTIzMiIsIlRvcCI6MC4wLCJMZWZ0IjowLjAsIlJpZ2h0IjowLjAsIkJvdHRvbSI6MC4wfSwiQmFja2dyb3VuZCI6eyIkaWQiOiIxMjMzIiwiQ29sb3IiOnsiJGlkIjoiMTIzNCIsIkEiOjg5LCJSIjowLCJHIjowLCJCIjowfX0sIklzVmlzaWJsZSI6dHJ1ZSwiV2lkdGgiOjAuMCwiSGVpZ2h0IjowLjAsIkJvcmRlclN0eWxlIjp7IiRpZCI6IjEyMzUiLCJMaW5lQ29sb3IiOm51bGwsIkxpbmVXZWlnaHQiOjAuMCwiTGluZVR5cGUiOjAsIlBhcmVudFN0eWxlIjpudWxsfSwiUGFyZW50U3R5bGUiOm51bGx9LCJEdXJhdGlvblN0eWxlIjp7IiRpZCI6IjEyMzYiLCJGb250U2V0dGluZ3MiOnsiJGlkIjoiMTIzNyIsIkZvbnRTaXplIjoxMCwiRm9udE5hbWUiOiJDYWxpYnJpIiwiSXNCb2xkIjpmYWxzZSwiSXNJdGFsaWMiOmZhbHNlLCJJc1VuZGVybGluZWQiOmZhbHNlLCJQYXJlbnRTdHlsZSI6bnVsbH0sIkF1dG9TaXplIjowLCJGb3JlZ3JvdW5kIjp7IiRpZCI6IjEyMzgiLCJDb2xvciI6eyIkaWQiOiIxMjM5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DAiLCJUb3AiOjAuMCwiTGVmdCI6MC4wLCJSaWdodCI6MC4wLCJCb3R0b20iOjAuMH0sIlBhZGRpbmciOnsiJGlkIjoiMTI0MSIsIlRvcCI6MC4wLCJMZWZ0IjowLjAsIlJpZ2h0IjowLjAsIkJvdHRvbSI6MC4wfSwiQmFja2dyb3VuZCI6eyIkaWQiOiIxMjQyIiwiQ29sb3IiOnsiJGlkIjoiMTI0MyIsIkEiOjI1NSwiUiI6MzYsIkciOjQwLCJCIjo4Mn19LCJJc1Zpc2libGUiOnRydWUsIldpZHRoIjowLjAsIkhlaWdodCI6MC4wLCJCb3JkZXJTdHlsZSI6eyIkaWQiOiIxMjQ0IiwiTGluZUNvbG9yIjpudWxsLCJMaW5lV2VpZ2h0IjowLjAsIkxpbmVUeXBlIjowLCJQYXJlbnRTdHlsZSI6bnVsbH0sIlBhcmVudFN0eWxlIjpudWxsfSwiSG9yaXpvbnRhbENvbm5lY3RvclN0eWxlIjp7IiRpZCI6IjEyNDUiLCJMaW5lQ29sb3IiOnsiJGlkIjoiMTI0NiIsIiR0eXBlIjoiTkxSRS5Db21tb24uRG9tLlNvbGlkQ29sb3JCcnVzaCwgTkxSRS5Db21tb24iLCJDb2xvciI6eyIkaWQiOiIxMjQ3IiwiQSI6NTEsIlIiOjc0LCJHIjoxMDIsIkIiOjE3Mn19LCJMaW5lV2VpZ2h0IjoxLjAsIkxpbmVUeXBlIjowLCJQYXJlbnRTdHlsZSI6bnVsbH0sIlZlcnRpY2FsQ29ubmVjdG9yU3R5bGUiOnsiJGlkIjoiMTI0OCIsIkxpbmVDb2xvciI6eyIkaWQiOiIxMjQ5IiwiJHR5cGUiOiJOTFJFLkNvbW1vbi5Eb20uU29saWRDb2xvckJydXNoLCBOTFJFLkNvbW1vbiIsIkNvbG9yIjp7IiRpZCI6IjEyNTA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I1MSIsIk1hcmdpbiI6eyIkaWQiOiIxMjUyIiwiVG9wIjowLjAsIkxlZnQiOjQuMCwiUmlnaHQiOjQuMCwiQm90dG9tIjowLjB9LCJQYWRkaW5nIjp7IiRpZCI6IjEyNTMiLCJUb3AiOjAuMCwiTGVmdCI6MC4wLCJSaWdodCI6MC4wLCJCb3R0b20iOjAuMH0sIkJhY2tncm91bmQiOnsiJGlkIjoiMTI1NCIsIkNvbG9yIjp7IiRpZCI6IjEyNTUiLCJBIjoyNTUsIlIiOjI2LCJHIjoxNzAsIkIiOjY2fX0sIklzVmlzaWJsZSI6dHJ1ZSwiV2lkdGgiOjAuMCwiSGVpZ2h0IjoxMC4wLCJCb3JkZXJTdHlsZSI6eyIkaWQiOiIxMjU2IiwiTGluZUNvbG9yIjp7IiRpZCI6IjEyNTciLCIkdHlwZSI6Ik5MUkUuQ29tbW9uLkRvbS5Tb2xpZENvbG9yQnJ1c2gsIE5MUkUuQ29tbW9uIiwiQ29sb3IiOnsiJGlkIjoiMTI1OCIsIkEiOjI1NSwiUiI6MjM0LCJHIjoyMiwiQiI6MzB9fSwiTGluZVdlaWdodCI6MC4wLCJMaW5lVHlwZSI6MCwiUGFyZW50U3R5bGUiOm51bGx9LCJQYXJlbnRTdHlsZSI6bnVsbH0sIlRpdGxlU3R5bGUiOnsiJGlkIjoiMTI1OSIsIkZvbnRTZXR0aW5ncyI6eyIkaWQiOiIxMjYwIiwiRm9udFNpemUiOjExLCJGb250TmFtZSI6IkNhbGlicmkiLCJJc0JvbGQiOmZhbHNlLCJJc0l0YWxpYyI6ZmFsc2UsIklzVW5kZXJsaW5lZCI6ZmFsc2UsIlBhcmVudFN0eWxlIjpudWxsfSwiQXV0b1NpemUiOjAsIkZvcmVncm91bmQiOnsiJGlkIjoiMTI2MSIsIkNvbG9yIjp7IiRpZCI6IjEyNjI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2MyIsIlRvcCI6MC4wLCJMZWZ0IjowLjAsIlJpZ2h0IjowLjAsIkJvdHRvbSI6MC4wfSwiUGFkZGluZyI6eyIkaWQiOiIxMjY0IiwiVG9wIjowLjAsIkxlZnQiOjAuMCwiUmlnaHQiOjAuMCwiQm90dG9tIjowLjB9LCJCYWNrZ3JvdW5kIjp7IiRpZCI6IjEyNjUiLCJDb2xvciI6eyIkaWQiOiIxMjY2IiwiQSI6MCwiUiI6MjU1LCJHIjoyNTUsIkIiOjI1NX19LCJJc1Zpc2libGUiOnRydWUsIldpZHRoIjowLjAsIkhlaWdodCI6MC4wLCJCb3JkZXJTdHlsZSI6eyIkaWQiOiIxMjY3IiwiTGluZUNvbG9yIjpudWxsLCJMaW5lV2VpZ2h0IjowLjAsIkxpbmVUeXBlIjowLCJQYXJlbnRTdHlsZSI6bnVsbH0sIlBhcmVudFN0eWxlIjpudWxsfSwiRGF0ZVN0eWxlIjp7IiRpZCI6IjEyNjgiLCJGb250U2V0dGluZ3MiOnsiJGlkIjoiMTI2OSIsIkZvbnRTaXplIjoxMCwiRm9udE5hbWUiOiJDYWxpYnJpIiwiSXNCb2xkIjpmYWxzZSwiSXNJdGFsaWMiOmZhbHNlLCJJc1VuZGVybGluZWQiOmZhbHNlLCJQYXJlbnRTdHlsZSI6bnVsbH0sIkF1dG9TaXplIjowLCJGb3JlZ3JvdW5kIjp7IiRpZCI6IjEyNzAiLCJDb2xvciI6eyIkaWQiOiIxMjcx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zIiLCJUb3AiOjAuMCwiTGVmdCI6MC4wLCJSaWdodCI6MC4wLCJCb3R0b20iOjAuMH0sIlBhZGRpbmciOnsiJGlkIjoiMTI3MyIsIlRvcCI6MC4wLCJMZWZ0IjowLjAsIlJpZ2h0IjowLjAsIkJvdHRvbSI6MC4wfSwiQmFja2dyb3VuZCI6eyIkaWQiOiIxMjc0IiwiQ29sb3IiOnsiJGlkIjoiMTI3NSIsIkEiOjAsIlIiOjI1NSwiRyI6MjU1LCJCIjoyNTV9fSwiSXNWaXNpYmxlIjp0cnVlLCJXaWR0aCI6MC4wLCJIZWlnaHQiOjAuMCwiQm9yZGVyU3R5bGUiOnsiJGlkIjoiMTI3NiIsIkxpbmVDb2xvciI6bnVsbCwiTGluZVdlaWdodCI6MC4wLCJMaW5lVHlwZSI6MCwiUGFyZW50U3R5bGUiOm51bGx9LCJQYXJlbnRTdHlsZSI6bnVsbH0sIkRhdGVGb3JtYXQiOnsiJGlkIjoiMTI3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c4IiwiRm9ybWF0IjowLCJJc1Zpc2libGUiOmZhbHNlLCJMYXN0S25vd25WaXNpYmlsaXR5U3RhdGUiOmZhbHNlfSwiSXNWaXNpYmxlIjpmYWxzZSwiUGFyZW50U3R5bGUiOm51bGx9LCJJbmRleCI6MywiU21hcnREdXJhdGlvbkFjdGl2YXRlZCI6ZmFsc2UsIkRhdGVGb3JtYXQiOnsiJHJlZiI6IjEyNzcifSwiV2Vla051bWJlcmluZyI6eyIkaWQiOiIxMjc5IiwiRm9ybWF0IjowLCJJc1Zpc2libGUiOmZhbHNlLCJMYXN0S25vd25WaXNpYmlsaXR5U3RhdGUiOmZhbHNlfSwiSWQiOiI0YWU3MGIxZC0xN2I1LTQyOTktODc3Zi1kYzA5MGJlZDQ2Y2YiLCJJbXBvcnRJZCI6bnVsbCwiVGl0bGUiOiJIYXJkd2FyZSAoTW90b3JzKSIsIk5vdGUiOm51bGwsIkh5cGVybGluayI6eyIkaWQiOiIxMjgwIiwiQWRkcmVzcyI6IiIsIlN1YkFkZHJlc3MiOiIifSwiSXNDaGFuZ2VkIjpmYWxzZSwiSXNOZXciOmZhbHNlfSx7IiRpZCI6IjEyODEiLCJHcm91cE5hbWUiOm51bGwsIlN0YXJ0RGF0ZSI6IjIwMjQtMTAtMDdUMjM6NTk6MDBaIiwiRW5kRGF0ZSI6IjIwMjUtMDMtMDFUMjM6NTk6MDBaIiwiUGVyY2VudGFnZUNvbXBsZXRlIjpudWxsLCJTdHlsZSI6eyIkaWQiOiIxMjgyIiwiU2hhcGUiOjEsIlNoYXBlVGhpY2tuZXNzIjowLCJEdXJhdGlvbkZvcm1hdCI6MCwiSW5jbHVkZU5vbldvcmtpbmdEYXlzSW5EdXJhdGlvbiI6ZmFsc2UsIlBlcmNlbnRhZ2VDb21wbGV0ZVN0eWxlIjp7IiRpZCI6IjEyODMiLCJGb250U2V0dGluZ3MiOnsiJGlkIjoiMTI4NCIsIkZvbnRTaXplIjoxMCwiRm9udE5hbWUiOiJDYWxpYnJpIiwiSXNCb2xkIjpmYWxzZSwiSXNJdGFsaWMiOmZhbHNlLCJJc1VuZGVybGluZWQiOmZhbHNlLCJQYXJlbnRTdHlsZSI6bnVsbH0sIkF1dG9TaXplIjowLCJGb3JlZ3JvdW5kIjp7IiRpZCI6IjEyODUiLCJDb2xvciI6eyIkaWQiOiIxMjg2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ODciLCJUb3AiOjAuMCwiTGVmdCI6MC4wLCJSaWdodCI6MC4wLCJCb3R0b20iOjAuMH0sIlBhZGRpbmciOnsiJGlkIjoiMTI4OCIsIlRvcCI6MC4wLCJMZWZ0IjowLjAsIlJpZ2h0IjowLjAsIkJvdHRvbSI6MC4wfSwiQmFja2dyb3VuZCI6eyIkaWQiOiIxMjg5IiwiQ29sb3IiOnsiJGlkIjoiMTI5MCIsIkEiOjg5LCJSIjowLCJHIjowLCJCIjowfX0sIklzVmlzaWJsZSI6dHJ1ZSwiV2lkdGgiOjAuMCwiSGVpZ2h0IjowLjAsIkJvcmRlclN0eWxlIjp7IiRpZCI6IjEyOTEiLCJMaW5lQ29sb3IiOm51bGwsIkxpbmVXZWlnaHQiOjAuMCwiTGluZVR5cGUiOjAsIlBhcmVudFN0eWxlIjpudWxsfSwiUGFyZW50U3R5bGUiOm51bGx9LCJEdXJhdGlvblN0eWxlIjp7IiRpZCI6IjEyOTIiLCJGb250U2V0dGluZ3MiOnsiJGlkIjoiMTI5MyIsIkZvbnRTaXplIjoxMCwiRm9udE5hbWUiOiJDYWxpYnJpIiwiSXNCb2xkIjpmYWxzZSwiSXNJdGFsaWMiOmZhbHNlLCJJc1VuZGVybGluZWQiOmZhbHNlLCJQYXJlbnRTdHlsZSI6bnVsbH0sIkF1dG9TaXplIjowLCJGb3JlZ3JvdW5kIjp7IiRpZCI6IjEyOTQiLCJDb2xvciI6eyIkaWQiOiIxMjk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OTYiLCJUb3AiOjAuMCwiTGVmdCI6MC4wLCJSaWdodCI6MC4wLCJCb3R0b20iOjAuMH0sIlBhZGRpbmciOnsiJGlkIjoiMTI5NyIsIlRvcCI6MC4wLCJMZWZ0IjowLjAsIlJpZ2h0IjowLjAsIkJvdHRvbSI6MC4wfSwiQmFja2dyb3VuZCI6eyIkaWQiOiIxMjk4IiwiQ29sb3IiOnsiJGlkIjoiMTI5OSIsIkEiOjI1NSwiUiI6MzYsIkciOjQwLCJCIjo4Mn19LCJJc1Zpc2libGUiOnRydWUsIldpZHRoIjowLjAsIkhlaWdodCI6MC4wLCJCb3JkZXJTdHlsZSI6eyIkaWQiOiIxMzAwIiwiTGluZUNvbG9yIjpudWxsLCJMaW5lV2VpZ2h0IjowLjAsIkxpbmVUeXBlIjowLCJQYXJlbnRTdHlsZSI6bnVsbH0sIlBhcmVudFN0eWxlIjpudWxsfSwiSG9yaXpvbnRhbENvbm5lY3RvclN0eWxlIjp7IiRpZCI6IjEzMDEiLCJMaW5lQ29sb3IiOnsiJGlkIjoiMTMwMiIsIiR0eXBlIjoiTkxSRS5Db21tb24uRG9tLlNvbGlkQ29sb3JCcnVzaCwgTkxSRS5Db21tb24iLCJDb2xvciI6eyIkaWQiOiIxMzAzIiwiQSI6NTEsIlIiOjc0LCJHIjoxMDIsIkIiOjE3Mn19LCJMaW5lV2VpZ2h0IjoxLjAsIkxpbmVUeXBlIjowLCJQYXJlbnRTdHlsZSI6bnVsbH0sIlZlcnRpY2FsQ29ubmVjdG9yU3R5bGUiOnsiJGlkIjoiMTMwNCIsIkxpbmVDb2xvciI6eyIkaWQiOiIxMzA1IiwiJHR5cGUiOiJOTFJFLkNvbW1vbi5Eb20uU29saWRDb2xvckJydXNoLCBOTFJFLkNvbW1vbiIsIkNvbG9yIjp7IiRpZCI6IjEzMDY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MwNyIsIk1hcmdpbiI6eyIkaWQiOiIxMzA4IiwiVG9wIjowLjAsIkxlZnQiOjQuMCwiUmlnaHQiOjQuMCwiQm90dG9tIjowLjB9LCJQYWRkaW5nIjp7IiRpZCI6IjEzMDkiLCJUb3AiOjAuMCwiTGVmdCI6MC4wLCJSaWdodCI6MC4wLCJCb3R0b20iOjAuMH0sIkJhY2tncm91bmQiOnsiJGlkIjoiMTMxMCIsIkNvbG9yIjp7IiRpZCI6IjEzMTEiLCJBIjoyNTUsIlIiOjQxLCJHIjoxMjcsIkIiOjIxM319LCJJc1Zpc2libGUiOnRydWUsIldpZHRoIjowLjAsIkhlaWdodCI6MTAuMCwiQm9yZGVyU3R5bGUiOnsiJGlkIjoiMTMxMiIsIkxpbmVDb2xvciI6eyIkaWQiOiIxMzEzIiwiJHR5cGUiOiJOTFJFLkNvbW1vbi5Eb20uU29saWRDb2xvckJydXNoLCBOTFJFLkNvbW1vbiIsIkNvbG9yIjp7IiRpZCI6IjEzMTQiLCJBIjoyNTUsIlIiOjIzNCwiRyI6MjIsIkIiOjMwfX0sIkxpbmVXZWlnaHQiOjAuMCwiTGluZVR5cGUiOjAsIlBhcmVudFN0eWxlIjpudWxsfSwiUGFyZW50U3R5bGUiOm51bGx9LCJUaXRsZVN0eWxlIjp7IiRpZCI6IjEzMTUiLCJGb250U2V0dGluZ3MiOnsiJGlkIjoiMTMxNiIsIkZvbnRTaXplIjoxMSwiRm9udE5hbWUiOiJDYWxpYnJpIiwiSXNCb2xkIjpmYWxzZSwiSXNJdGFsaWMiOmZhbHNlLCJJc1VuZGVybGluZWQiOmZhbHNlLCJQYXJlbnRTdHlsZSI6bnVsbH0sIkF1dG9TaXplIjowLCJGb3JlZ3JvdW5kIjp7IiRpZCI6IjEzMTciLCJDb2xvciI6eyIkaWQiOiIxMzE4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MTkiLCJUb3AiOjAuMCwiTGVmdCI6MC4wLCJSaWdodCI6MC4wLCJCb3R0b20iOjAuMH0sIlBhZGRpbmciOnsiJGlkIjoiMTMyMCIsIlRvcCI6MC4wLCJMZWZ0IjowLjAsIlJpZ2h0IjowLjAsIkJvdHRvbSI6MC4wfSwiQmFja2dyb3VuZCI6eyIkaWQiOiIxMzIxIiwiQ29sb3IiOnsiJGlkIjoiMTMyMiIsIkEiOjAsIlIiOjI1NSwiRyI6MjU1LCJCIjoyNTV9fSwiSXNWaXNpYmxlIjp0cnVlLCJXaWR0aCI6MC4wLCJIZWlnaHQiOjAuMCwiQm9yZGVyU3R5bGUiOnsiJGlkIjoiMTMyMyIsIkxpbmVDb2xvciI6bnVsbCwiTGluZVdlaWdodCI6MC4wLCJMaW5lVHlwZSI6MCwiUGFyZW50U3R5bGUiOm51bGx9LCJQYXJlbnRTdHlsZSI6bnVsbH0sIkRhdGVTdHlsZSI6eyIkaWQiOiIxMzI0IiwiRm9udFNldHRpbmdzIjp7IiRpZCI6IjEzMjUiLCJGb250U2l6ZSI6MTAsIkZvbnROYW1lIjoiQ2FsaWJyaSIsIklzQm9sZCI6ZmFsc2UsIklzSXRhbGljIjpmYWxzZSwiSXNVbmRlcmxpbmVkIjpmYWxzZSwiUGFyZW50U3R5bGUiOm51bGx9LCJBdXRvU2l6ZSI6MCwiRm9yZWdyb3VuZCI6eyIkaWQiOiIxMzI2IiwiQ29sb3IiOnsiJGlkIjoiMTM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I4IiwiVG9wIjowLjAsIkxlZnQiOjAuMCwiUmlnaHQiOjAuMCwiQm90dG9tIjowLjB9LCJQYWRkaW5nIjp7IiRpZCI6IjEzMjkiLCJUb3AiOjAuMCwiTGVmdCI6MC4wLCJSaWdodCI6MC4wLCJCb3R0b20iOjAuMH0sIkJhY2tncm91bmQiOnsiJGlkIjoiMTMzMCIsIkNvbG9yIjp7IiRpZCI6IjEzMzEiLCJBIjowLCJSIjoyNTUsIkciOjI1NSwiQiI6MjU1fX0sIklzVmlzaWJsZSI6dHJ1ZSwiV2lkdGgiOjAuMCwiSGVpZ2h0IjowLjAsIkJvcmRlclN0eWxlIjp7IiRpZCI6IjEzMzIiLCJMaW5lQ29sb3IiOm51bGwsIkxpbmVXZWlnaHQiOjAuMCwiTGluZVR5cGUiOjAsIlBhcmVudFN0eWxlIjpudWxsfSwiUGFyZW50U3R5bGUiOm51bGx9LCJEYXRlRm9ybWF0Ijp7IiRpZCI6IjEzMz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zNCIsIkZvcm1hdCI6MCwiSXNWaXNpYmxlIjpmYWxzZSwiTGFzdEtub3duVmlzaWJpbGl0eVN0YXRlIjpmYWxzZX0sIklzVmlzaWJsZSI6ZmFsc2UsIlBhcmVudFN0eWxlIjpudWxsfSwiSW5kZXgiOjQsIlNtYXJ0RHVyYXRpb25BY3RpdmF0ZWQiOmZhbHNlLCJEYXRlRm9ybWF0Ijp7IiRyZWYiOiIxMzMzIn0sIldlZWtOdW1iZXJpbmciOnsiJGlkIjoiMTMzNSIsIkZvcm1hdCI6MCwiSXNWaXNpYmxlIjpmYWxzZSwiTGFzdEtub3duVmlzaWJpbGl0eVN0YXRlIjpmYWxzZX0sIklkIjoiOWEzZDc2N2MtY2IxNS00OGEyLTgwNjgtNGIzZDA4NTFmN2JjIiwiSW1wb3J0SWQiOm51bGwsIlRpdGxlIjoiU29mdHdhcmUgRGV2ZWxvcG1lbnQiLCJOb3RlIjpudWxsLCJIeXBlcmxpbmsiOnsiJGlkIjoiMTMzNiIsIkFkZHJlc3MiOiIiLCJTdWJBZGRyZXNzIjoiIn0sIklzQ2hhbmdlZCI6ZmFsc2UsIklzTmV3IjpmYWxzZX0seyIkaWQiOiIxMzM3IiwiR3JvdXBOYW1lIjpudWxsLCJTdGFydERhdGUiOiIyMDI0LTEwLTA3VDIzOjU5OjAwWiIsIkVuZERhdGUiOiIyMDI0LTExLTA2VDIzOjU5OjAwWiIsIlBlcmNlbnRhZ2VDb21wbGV0ZSI6bnVsbCwiU3R5bGUiOnsiJGlkIjoiMTMzOCIsIlNoYXBlIjoxLCJTaGFwZVRoaWNrbmVzcyI6MCwiRHVyYXRpb25Gb3JtYXQiOjAsIkluY2x1ZGVOb25Xb3JraW5nRGF5c0luRHVyYXRpb24iOmZhbHNlLCJQZXJjZW50YWdlQ29tcGxldGVTdHlsZSI6eyIkaWQiOiIxMzM5IiwiRm9udFNldHRpbmdzIjp7IiRpZCI6IjEzNDAiLCJGb250U2l6ZSI6MTAsIkZvbnROYW1lIjoiQ2FsaWJyaSIsIklzQm9sZCI6ZmFsc2UsIklzSXRhbGljIjpmYWxzZSwiSXNVbmRlcmxpbmVkIjpmYWxzZSwiUGFyZW50U3R5bGUiOm51bGx9LCJBdXRvU2l6ZSI6MCwiRm9yZWdyb3VuZCI6eyIkaWQiOiIxMzQxIiwiQ29sb3IiOnsiJGlkIjoiMTM0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zQzIiwiVG9wIjowLjAsIkxlZnQiOjAuMCwiUmlnaHQiOjAuMCwiQm90dG9tIjowLjB9LCJQYWRkaW5nIjp7IiRpZCI6IjEzNDQiLCJUb3AiOjAuMCwiTGVmdCI6MC4wLCJSaWdodCI6MC4wLCJCb3R0b20iOjAuMH0sIkJhY2tncm91bmQiOnsiJGlkIjoiMTM0NSIsIkNvbG9yIjp7IiRpZCI6IjEzNDYiLCJBIjo4OSwiUiI6MCwiRyI6MCwiQiI6MH19LCJJc1Zpc2libGUiOnRydWUsIldpZHRoIjowLjAsIkhlaWdodCI6MC4wLCJCb3JkZXJTdHlsZSI6eyIkaWQiOiIxMzQ3IiwiTGluZUNvbG9yIjpudWxsLCJMaW5lV2VpZ2h0IjowLjAsIkxpbmVUeXBlIjowLCJQYXJlbnRTdHlsZSI6bnVsbH0sIlBhcmVudFN0eWxlIjpudWxsfSwiRHVyYXRpb25TdHlsZSI6eyIkaWQiOiIxMzQ4IiwiRm9udFNldHRpbmdzIjp7IiRpZCI6IjEzNDkiLCJGb250U2l6ZSI6MTAsIkZvbnROYW1lIjoiQ2FsaWJyaSIsIklzQm9sZCI6ZmFsc2UsIklzSXRhbGljIjpmYWxzZSwiSXNVbmRlcmxpbmVkIjpmYWxzZSwiUGFyZW50U3R5bGUiOm51bGx9LCJBdXRvU2l6ZSI6MCwiRm9yZWdyb3VuZCI6eyIkaWQiOiIxMzUwIiwiQ29sb3IiOnsiJGlkIjoiMTM1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UyIiwiVG9wIjowLjAsIkxlZnQiOjAuMCwiUmlnaHQiOjAuMCwiQm90dG9tIjowLjB9LCJQYWRkaW5nIjp7IiRpZCI6IjEzNTMiLCJUb3AiOjAuMCwiTGVmdCI6MC4wLCJSaWdodCI6MC4wLCJCb3R0b20iOjAuMH0sIkJhY2tncm91bmQiOnsiJGlkIjoiMTM1NCIsIkNvbG9yIjp7IiRpZCI6IjEzNTUiLCJBIjoyNTUsIlIiOjM2LCJHIjo0MCwiQiI6ODJ9fSwiSXNWaXNpYmxlIjp0cnVlLCJXaWR0aCI6MC4wLCJIZWlnaHQiOjAuMCwiQm9yZGVyU3R5bGUiOnsiJGlkIjoiMTM1NiIsIkxpbmVDb2xvciI6bnVsbCwiTGluZVdlaWdodCI6MC4wLCJMaW5lVHlwZSI6MCwiUGFyZW50U3R5bGUiOm51bGx9LCJQYXJlbnRTdHlsZSI6bnVsbH0sIkhvcml6b250YWxDb25uZWN0b3JTdHlsZSI6eyIkaWQiOiIxMzU3IiwiTGluZUNvbG9yIjp7IiRpZCI6IjEzNTgiLCIkdHlwZSI6Ik5MUkUuQ29tbW9uLkRvbS5Tb2xpZENvbG9yQnJ1c2gsIE5MUkUuQ29tbW9uIiwiQ29sb3IiOnsiJGlkIjoiMTM1OSIsIkEiOjUxLCJSIjo3NCwiRyI6MTAyLCJCIjoxNzJ9fSwiTGluZVdlaWdodCI6MS4wLCJMaW5lVHlwZSI6MCwiUGFyZW50U3R5bGUiOm51bGx9LCJWZXJ0aWNhbENvbm5lY3RvclN0eWxlIjp7IiRpZCI6IjEzNjAiLCJMaW5lQ29sb3IiOnsiJGlkIjoiMTM2MSIsIiR0eXBlIjoiTkxSRS5Db21tb24uRG9tLlNvbGlkQ29sb3JCcnVzaCwgTkxSRS5Db21tb24iLCJDb2xvciI6eyIkaWQiOiIxMzY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zNjMiLCJNYXJnaW4iOnsiJGlkIjoiMTM2NCIsIlRvcCI6MC4wLCJMZWZ0Ijo0LjAsIlJpZ2h0Ijo0LjAsIkJvdHRvbSI6MC4wfSwiUGFkZGluZyI6eyIkaWQiOiIxMzY1IiwiVG9wIjowLjAsIkxlZnQiOjAuMCwiUmlnaHQiOjAuMCwiQm90dG9tIjowLjB9LCJCYWNrZ3JvdW5kIjp7IiRpZCI6IjEzNjYiLCJDb2xvciI6eyIkaWQiOiIxMzY3IiwiQSI6MjU1LCJSIjoyNiwiRyI6MTcwLCJCIjo2Nn19LCJJc1Zpc2libGUiOnRydWUsIldpZHRoIjowLjAsIkhlaWdodCI6MTAuMCwiQm9yZGVyU3R5bGUiOnsiJGlkIjoiMTM2OCIsIkxpbmVDb2xvciI6eyIkaWQiOiIxMzY5IiwiJHR5cGUiOiJOTFJFLkNvbW1vbi5Eb20uU29saWRDb2xvckJydXNoLCBOTFJFLkNvbW1vbiIsIkNvbG9yIjp7IiRpZCI6IjEzNzAiLCJBIjoyNTUsIlIiOjIzNCwiRyI6MjIsIkIiOjMwfX0sIkxpbmVXZWlnaHQiOjAuMCwiTGluZVR5cGUiOjAsIlBhcmVudFN0eWxlIjpudWxsfSwiUGFyZW50U3R5bGUiOm51bGx9LCJUaXRsZVN0eWxlIjp7IiRpZCI6IjEzNzEiLCJGb250U2V0dGluZ3MiOnsiJGlkIjoiMTM3MiIsIkZvbnRTaXplIjoxMSwiRm9udE5hbWUiOiJDYWxpYnJpIiwiSXNCb2xkIjpmYWxzZSwiSXNJdGFsaWMiOmZhbHNlLCJJc1VuZGVybGluZWQiOmZhbHNlLCJQYXJlbnRTdHlsZSI6bnVsbH0sIkF1dG9TaXplIjowLCJGb3JlZ3JvdW5kIjp7IiRpZCI6IjEzNzMiLCJDb2xvciI6eyIkaWQiOiIxMzc0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NzUiLCJUb3AiOjAuMCwiTGVmdCI6MC4wLCJSaWdodCI6MC4wLCJCb3R0b20iOjAuMH0sIlBhZGRpbmciOnsiJGlkIjoiMTM3NiIsIlRvcCI6MC4wLCJMZWZ0IjowLjAsIlJpZ2h0IjowLjAsIkJvdHRvbSI6MC4wfSwiQmFja2dyb3VuZCI6eyIkaWQiOiIxMzc3IiwiQ29sb3IiOnsiJGlkIjoiMTM3OCIsIkEiOjAsIlIiOjI1NSwiRyI6MjU1LCJCIjoyNTV9fSwiSXNWaXNpYmxlIjp0cnVlLCJXaWR0aCI6MC4wLCJIZWlnaHQiOjAuMCwiQm9yZGVyU3R5bGUiOnsiJGlkIjoiMTM3OSIsIkxpbmVDb2xvciI6bnVsbCwiTGluZVdlaWdodCI6MC4wLCJMaW5lVHlwZSI6MCwiUGFyZW50U3R5bGUiOm51bGx9LCJQYXJlbnRTdHlsZSI6bnVsbH0sIkRhdGVTdHlsZSI6eyIkaWQiOiIxMzgwIiwiRm9udFNldHRpbmdzIjp7IiRpZCI6IjEzODEiLCJGb250U2l6ZSI6MTAsIkZvbnROYW1lIjoiQ2FsaWJyaSIsIklzQm9sZCI6ZmFsc2UsIklzSXRhbGljIjpmYWxzZSwiSXNVbmRlcmxpbmVkIjpmYWxzZSwiUGFyZW50U3R5bGUiOm51bGx9LCJBdXRvU2l6ZSI6MCwiRm9yZWdyb3VuZCI6eyIkaWQiOiIxMzgyIiwiQ29sb3IiOnsiJGlkIjoiMTM4M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g0IiwiVG9wIjowLjAsIkxlZnQiOjAuMCwiUmlnaHQiOjAuMCwiQm90dG9tIjowLjB9LCJQYWRkaW5nIjp7IiRpZCI6IjEzODUiLCJUb3AiOjAuMCwiTGVmdCI6MC4wLCJSaWdodCI6MC4wLCJCb3R0b20iOjAuMH0sIkJhY2tncm91bmQiOnsiJGlkIjoiMTM4NiIsIkNvbG9yIjp7IiRpZCI6IjEzODciLCJBIjowLCJSIjoyNTUsIkciOjI1NSwiQiI6MjU1fX0sIklzVmlzaWJsZSI6dHJ1ZSwiV2lkdGgiOjAuMCwiSGVpZ2h0IjowLjAsIkJvcmRlclN0eWxlIjp7IiRpZCI6IjEzODgiLCJMaW5lQ29sb3IiOm51bGwsIkxpbmVXZWlnaHQiOjAuMCwiTGluZVR5cGUiOjAsIlBhcmVudFN0eWxlIjpudWxsfSwiUGFyZW50U3R5bGUiOm51bGx9LCJEYXRlRm9ybWF0Ijp7IiRpZCI6IjEzO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5MCIsIkZvcm1hdCI6MCwiSXNWaXNpYmxlIjpmYWxzZSwiTGFzdEtub3duVmlzaWJpbGl0eVN0YXRlIjpmYWxzZX0sIklzVmlzaWJsZSI6ZmFsc2UsIlBhcmVudFN0eWxlIjpudWxsfSwiSW5kZXgiOjUsIlNtYXJ0RHVyYXRpb25BY3RpdmF0ZWQiOmZhbHNlLCJEYXRlRm9ybWF0Ijp7IiRyZWYiOiIxMzg5In0sIldlZWtOdW1iZXJpbmciOnsiJGlkIjoiMTM5MSIsIkZvcm1hdCI6MCwiSXNWaXNpYmxlIjpmYWxzZSwiTGFzdEtub3duVmlzaWJpbGl0eVN0YXRlIjpmYWxzZX0sIklkIjoiNWU3YThmYWItZmQxNi00N2QzLTk0YTgtNmE5ZWE3ODI1Nzk0IiwiSW1wb3J0SWQiOm51bGwsIlRpdGxlIjoiU29mdHdhcmUgKFNRTCAmIFVJKSIsIk5vdGUiOm51bGwsIkh5cGVybGluayI6eyIkaWQiOiIxMzkyIiwiQWRkcmVzcyI6IiIsIlN1YkFkZHJlc3MiOiIifSwiSXNDaGFuZ2VkIjpmYWxzZSwiSXNOZXciOmZhbHNlfSx7IiRpZCI6IjEzOTMiLCJHcm91cE5hbWUiOm51bGwsIlN0YXJ0RGF0ZSI6IjIwMjUtMDItMDFUMjM6NTk6MDBaIiwiRW5kRGF0ZSI6IjIwMjUtMDUtMDlUMjM6NTk6MDBaIiwiUGVyY2VudGFnZUNvbXBsZXRlIjpudWxsLCJTdHlsZSI6eyIkaWQiOiIxMzk0IiwiU2hhcGUiOjEsIlNoYXBlVGhpY2tuZXNzIjowLCJEdXJhdGlvbkZvcm1hdCI6MCwiSW5jbHVkZU5vbldvcmtpbmdEYXlzSW5EdXJhdGlvbiI6ZmFsc2UsIlBlcmNlbnRhZ2VDb21wbGV0ZVN0eWxlIjp7IiRpZCI6IjEzOTUiLCJGb250U2V0dGluZ3MiOnsiJGlkIjoiMTM5NiIsIkZvbnRTaXplIjoxMCwiRm9udE5hbWUiOiJDYWxpYnJpIiwiSXNCb2xkIjpmYWxzZSwiSXNJdGFsaWMiOmZhbHNlLCJJc1VuZGVybGluZWQiOmZhbHNlLCJQYXJlbnRTdHlsZSI6bnVsbH0sIkF1dG9TaXplIjowLCJGb3JlZ3JvdW5kIjp7IiRpZCI6IjEzOTciLCJDb2xvciI6eyIkaWQiOiIxMzk4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zOTkiLCJUb3AiOjAuMCwiTGVmdCI6MC4wLCJSaWdodCI6MC4wLCJCb3R0b20iOjAuMH0sIlBhZGRpbmciOnsiJGlkIjoiMTQwMCIsIlRvcCI6MC4wLCJMZWZ0IjowLjAsIlJpZ2h0IjowLjAsIkJvdHRvbSI6MC4wfSwiQmFja2dyb3VuZCI6eyIkaWQiOiIxNDAxIiwiQ29sb3IiOnsiJGlkIjoiMTQwMiIsIkEiOjg5LCJSIjowLCJHIjowLCJCIjowfX0sIklzVmlzaWJsZSI6dHJ1ZSwiV2lkdGgiOjAuMCwiSGVpZ2h0IjowLjAsIkJvcmRlclN0eWxlIjp7IiRpZCI6IjE0MDMiLCJMaW5lQ29sb3IiOm51bGwsIkxpbmVXZWlnaHQiOjAuMCwiTGluZVR5cGUiOjAsIlBhcmVudFN0eWxlIjpudWxsfSwiUGFyZW50U3R5bGUiOm51bGx9LCJEdXJhdGlvblN0eWxlIjp7IiRpZCI6IjE0MDQiLCJGb250U2V0dGluZ3MiOnsiJGlkIjoiMTQwNSIsIkZvbnRTaXplIjoxMCwiRm9udE5hbWUiOiJDYWxpYnJpIiwiSXNCb2xkIjpmYWxzZSwiSXNJdGFsaWMiOmZhbHNlLCJJc1VuZGVybGluZWQiOmZhbHNlLCJQYXJlbnRTdHlsZSI6bnVsbH0sIkF1dG9TaXplIjowLCJGb3JlZ3JvdW5kIjp7IiRpZCI6IjE0MDYiLCJDb2xvciI6eyIkaWQiOiIxNDA3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0MDgiLCJUb3AiOjAuMCwiTGVmdCI6MC4wLCJSaWdodCI6MC4wLCJCb3R0b20iOjAuMH0sIlBhZGRpbmciOnsiJGlkIjoiMTQwOSIsIlRvcCI6MC4wLCJMZWZ0IjowLjAsIlJpZ2h0IjowLjAsIkJvdHRvbSI6MC4wfSwiQmFja2dyb3VuZCI6eyIkaWQiOiIxNDEwIiwiQ29sb3IiOnsiJGlkIjoiMTQxMSIsIkEiOjI1NSwiUiI6MzYsIkciOjQwLCJCIjo4Mn19LCJJc1Zpc2libGUiOnRydWUsIldpZHRoIjowLjAsIkhlaWdodCI6MC4wLCJCb3JkZXJTdHlsZSI6eyIkaWQiOiIxNDEyIiwiTGluZUNvbG9yIjpudWxsLCJMaW5lV2VpZ2h0IjowLjAsIkxpbmVUeXBlIjowLCJQYXJlbnRTdHlsZSI6bnVsbH0sIlBhcmVudFN0eWxlIjpudWxsfSwiSG9yaXpvbnRhbENvbm5lY3RvclN0eWxlIjp7IiRpZCI6IjE0MTMiLCJMaW5lQ29sb3IiOnsiJGlkIjoiMTQxNCIsIiR0eXBlIjoiTkxSRS5Db21tb24uRG9tLlNvbGlkQ29sb3JCcnVzaCwgTkxSRS5Db21tb24iLCJDb2xvciI6eyIkaWQiOiIxNDE1IiwiQSI6NTEsIlIiOjc0LCJHIjoxMDIsIkIiOjE3Mn19LCJMaW5lV2VpZ2h0IjoxLjAsIkxpbmVUeXBlIjowLCJQYXJlbnRTdHlsZSI6bnVsbH0sIlZlcnRpY2FsQ29ubmVjdG9yU3R5bGUiOnsiJGlkIjoiMTQxNiIsIkxpbmVDb2xvciI6eyIkaWQiOiIxNDE3IiwiJHR5cGUiOiJOTFJFLkNvbW1vbi5Eb20uU29saWRDb2xvckJydXNoLCBOTFJFLkNvbW1vbiIsIkNvbG9yIjp7IiRpZCI6IjE0MTg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QxOSIsIk1hcmdpbiI6eyIkaWQiOiIxNDIwIiwiVG9wIjowLjAsIkxlZnQiOjQuMCwiUmlnaHQiOjQuMCwiQm90dG9tIjowLjB9LCJQYWRkaW5nIjp7IiRpZCI6IjE0MjEiLCJUb3AiOjAuMCwiTGVmdCI6MC4wLCJSaWdodCI6MC4wLCJCb3R0b20iOjAuMH0sIkJhY2tncm91bmQiOnsiJGlkIjoiMTQyMiIsIkNvbG9yIjp7IiRpZCI6IjE0MjMiLCJBIjoyNTUsIlIiOjQxLCJHIjoxMjcsIkIiOjIxM319LCJJc1Zpc2libGUiOnRydWUsIldpZHRoIjowLjAsIkhlaWdodCI6MTAuMCwiQm9yZGVyU3R5bGUiOnsiJGlkIjoiMTQyNCIsIkxpbmVDb2xvciI6eyIkaWQiOiIxNDI1IiwiJHR5cGUiOiJOTFJFLkNvbW1vbi5Eb20uU29saWRDb2xvckJydXNoLCBOTFJFLkNvbW1vbiIsIkNvbG9yIjp7IiRpZCI6IjE0MjYiLCJBIjoyNTUsIlIiOjIzNCwiRyI6MjIsIkIiOjMwfX0sIkxpbmVXZWlnaHQiOjAuMCwiTGluZVR5cGUiOjAsIlBhcmVudFN0eWxlIjpudWxsfSwiUGFyZW50U3R5bGUiOm51bGx9LCJUaXRsZVN0eWxlIjp7IiRpZCI6IjE0MjciLCJGb250U2V0dGluZ3MiOnsiJGlkIjoiMTQyOCIsIkZvbnRTaXplIjoxMSwiRm9udE5hbWUiOiJDYWxpYnJpIiwiSXNCb2xkIjpmYWxzZSwiSXNJdGFsaWMiOmZhbHNlLCJJc1VuZGVybGluZWQiOmZhbHNlLCJQYXJlbnRTdHlsZSI6bnVsbH0sIkF1dG9TaXplIjowLCJGb3JlZ3JvdW5kIjp7IiRpZCI6IjE0MjkiLCJDb2xvciI6eyIkaWQiOiIxNDM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0MzEiLCJUb3AiOjAuMCwiTGVmdCI6MC4wLCJSaWdodCI6MC4wLCJCb3R0b20iOjAuMH0sIlBhZGRpbmciOnsiJGlkIjoiMTQzMiIsIlRvcCI6MC4wLCJMZWZ0IjowLjAsIlJpZ2h0IjowLjAsIkJvdHRvbSI6MC4wfSwiQmFja2dyb3VuZCI6eyIkaWQiOiIxNDMzIiwiQ29sb3IiOnsiJGlkIjoiMTQzNCIsIkEiOjAsIlIiOjI1NSwiRyI6MjU1LCJCIjoyNTV9fSwiSXNWaXNpYmxlIjp0cnVlLCJXaWR0aCI6MC4wLCJIZWlnaHQiOjAuMCwiQm9yZGVyU3R5bGUiOnsiJGlkIjoiMTQzNSIsIkxpbmVDb2xvciI6bnVsbCwiTGluZVdlaWdodCI6MC4wLCJMaW5lVHlwZSI6MCwiUGFyZW50U3R5bGUiOm51bGx9LCJQYXJlbnRTdHlsZSI6bnVsbH0sIkRhdGVTdHlsZSI6eyIkaWQiOiIxNDM2IiwiRm9udFNldHRpbmdzIjp7IiRpZCI6IjE0MzciLCJGb250U2l6ZSI6MTAsIkZvbnROYW1lIjoiQ2FsaWJyaSIsIklzQm9sZCI6ZmFsc2UsIklzSXRhbGljIjpmYWxzZSwiSXNVbmRlcmxpbmVkIjpmYWxzZSwiUGFyZW50U3R5bGUiOm51bGx9LCJBdXRvU2l6ZSI6MCwiRm9yZWdyb3VuZCI6eyIkaWQiOiIxNDM4IiwiQ29sb3IiOnsiJGlkIjoiMTQz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NDQwIiwiVG9wIjowLjAsIkxlZnQiOjAuMCwiUmlnaHQiOjAuMCwiQm90dG9tIjowLjB9LCJQYWRkaW5nIjp7IiRpZCI6IjE0NDEiLCJUb3AiOjAuMCwiTGVmdCI6MC4wLCJSaWdodCI6MC4wLCJCb3R0b20iOjAuMH0sIkJhY2tncm91bmQiOnsiJGlkIjoiMTQ0MiIsIkNvbG9yIjp7IiRpZCI6IjE0NDMiLCJBIjowLCJSIjoyNTUsIkciOjI1NSwiQiI6MjU1fX0sIklzVmlzaWJsZSI6dHJ1ZSwiV2lkdGgiOjAuMCwiSGVpZ2h0IjowLjAsIkJvcmRlclN0eWxlIjp7IiRpZCI6IjE0NDQiLCJMaW5lQ29sb3IiOm51bGwsIkxpbmVXZWlnaHQiOjAuMCwiTGluZVR5cGUiOjAsIlBhcmVudFN0eWxlIjpudWxsfSwiUGFyZW50U3R5bGUiOm51bGx9LCJEYXRlRm9ybWF0Ijp7IiRpZCI6IjE0ND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0NiIsIkZvcm1hdCI6MCwiSXNWaXNpYmxlIjpmYWxzZSwiTGFzdEtub3duVmlzaWJpbGl0eVN0YXRlIjpmYWxzZX0sIklzVmlzaWJsZSI6ZmFsc2UsIlBhcmVudFN0eWxlIjpudWxsfSwiSW5kZXgiOjYsIlNtYXJ0RHVyYXRpb25BY3RpdmF0ZWQiOmZhbHNlLCJEYXRlRm9ybWF0Ijp7IiRyZWYiOiIxNDQ1In0sIldlZWtOdW1iZXJpbmciOnsiJGlkIjoiMTQ0NyIsIkZvcm1hdCI6MCwiSXNWaXNpYmxlIjpmYWxzZSwiTGFzdEtub3duVmlzaWJpbGl0eVN0YXRlIjpmYWxzZX0sIklkIjoiY2ZhYTJkNzctZDA0Mi00OWQwLWEzZGItOTgxYjdkZDllYjBlIiwiSW1wb3J0SWQiOm51bGwsIlRpdGxlIjoiSW50ZWdyYXRpb24gYW5kIFRlc3RpbmciLCJOb3RlIjpudWxsLCJIeXBlcmxpbmsiOnsiJGlkIjoiMTQ0OCIsIkFkZHJlc3MiOiIiLCJTdWJBZGRyZXNzIjoiIn0sIklzQ2hhbmdlZCI6ZmFsc2UsIklzTmV3IjpmYWxzZX1dLCJTd2ltbGFuZXMiOltdLCJNc1Byb2plY3RJdGVtc1RyZWUiOnsiJGlkIjoiMTQ0OSIsIlJvb3QiOnsiSW1wb3J0SWQiOm51bGwsIklzSW1wb3J0ZWQiOmZhbHNlLCJDaGlsZHJlbiI6W119fSwiTWV0YWRhdGEiOnsiJGlkIjoiMTQ1MCIsIlNvdXJjZVRoZW1lIjoie1wiJGlkXCI6XCIxXCIsXCJJZFwiOlwiNmJhMmFjY2EtOWQwZS00YzVjLWE4OWYtNTA0OGI3NWQzOWU2XCIsXCJDYXRlZ29yeVwiOjEsXCJDdWx0dXJlSW5mb05hbWVcIjpcImVuLVVTXCIsXCJWZXJzaW9uXCI6e1wiJGlkXCI6XCIyXCIsXCJUaGVtZURvbVZlcnNpb25cIjpcIjEuMS4wXCJ9LFwiU3R5bGVcIjp7XCIkaWRcIjpcIjNcIixcIlRpbWViYW5kU3R5bGVcIjp7XCIkaWRcIjpcIjRcIixcIlJpZ2h0RW5kQ2Fwc1N0eWxlXCI6e1wiJGlkXCI6XCI1XCIsXCJGb250U2V0dGluZ3NcIjp7XCIkaWRcIjpcIjZcIixcIkZvbnRTaXplXCI6MTgsXCJGb250TmFtZVwiOlwiQ2FsaWJyaVwiLFwiSXNCb2xkXCI6dHJ1ZSxcIklzSXRhbGljXCI6ZmFsc2UsXCJJc1VuZGVybGluZWRcIjpmYWxzZX0sXCJGb3JlZ3JvdW5kXCI6e1wiJGlkXCI6XCI3XCIsXCJDb2xvclwiOntcIiRpZFwiOlwiOFwiLFwiQVwiOjI1NSxcIlJcIjo5OCxcIkdcIjoxNTcsXCJCXCI6MjA5fX0sXCJIb3Jpem9udGFsQWxpZ25tZW50XCI6MCxcIklzVmlzaWJsZVwiOnRydWV9LFwiTGVmdEVuZENhcHNTdHlsZVwiOntcIiRpZFwiOlwiOVwiLFwiRm9udFNldHRpbmdzXCI6e1wiJGlkXCI6XCIxMFwiLFwiRm9udFNpemVcIjoxOCxcIkZvbnROYW1lXCI6XCJDYWxpYnJpXCIsXCJJc0JvbGRcIjp0cnVlLFwiSXNJdGFsaWNcIjpmYWxzZSxcIklzVW5kZXJsaW5lZFwiOmZhbHNlfSxcIkZvcmVncm91bmRcIjp7XCIkaWRcIjpcIjExXCIsXCJDb2xvclwiOntcIiRpZFwiOlwiMTJcIixcIkFcIjoyNTUsXCJSXCI6OTgsXCJHXCI6MTU3LFwiQlwiOjIwOX19LFwiSG9yaXpvbnRhbEFsaWdubWVudFwiOjAsXCJJc1Zpc2libGVcIjpmYWxzZX0sXCJUb2RheU1hcmtlclN0eWxlXCI6e1wiJGlkXCI6XCIxM1wiLFwiVG9kYXlUZXh0U3R5bGVcIjp7XCIkaWRcIjpcIjE0XCIsXCJGb250U2V0dGluZ3NcIjp7XCIkaWRcIjpcIjE1XCIsXCJGb250U2l6ZVwiOjEyLFwiRm9udE5hbWVcIjpcIkNhbGlicmlcIixcIklzQm9sZFwiOmZhbHNlLFwiSXNJdGFsaWNcIjpmYWxzZSxcIklzVW5kZXJsaW5lZFwiOmZhbHNlfSxcIkZvcmVncm91bmRcIjp7XCIkaWRcIjpcIjE2XCIsXCJDb2xvclwiOntcIiRpZFwiOlwiMTdcIixcIkFcIjoyNTUsXCJSXCI6MCxcIkdcIjowLFwiQlwiOjB9fSxcIkhvcml6b250YWxBbGlnbm1lbnRcIjowLFwiSXNWaXNpYmxlXCI6dHJ1ZX0sXCJUb2RheU1hcmtlclNoYXBlU3R5bGVcIjp7XCIkaWRcIjpcIjE4XCIsXCJNYXJnaW5cIjp7XCIkaWRcIjpcIjE5XCIsXCJUb3BcIjowLjAsXCJMZWZ0XCI6MC4wLFwiUmlnaHRcIjowLjAsXCJCb3R0b21cIjowLjB9LFwiUGFkZGluZ1wiOntcIiRpZFwiOlwiMjBcIixcIlRvcFwiOjAuMCxcIkxlZnRcIjowLjAsXCJSaWdodFwiOjAuMCxcIkJvdHRvbVwiOjAuMH0sXCJCYWNrZ3JvdW5kXCI6e1wiJGlkXCI6XCIyMVwiLFwiQ29sb3JcIjp7XCIkaWRcIjpcIjIyXCIsXCJBXCI6MjU1LFwiUlwiOjI1NSxcIkdcIjowLFwiQlwiOjB9fSxcIklzVmlzaWJsZVwiOnRydWUsXCJXaWR0aFwiOjAuMCxcIkhlaWdodFwiOjAuMCxcIkJvcmRlclN0eWxlXCI6bnVsbH0sXCJUb2RheU1hcmtlclBvc2l0aW9uXCI6MyxcIklzVmlzaWJsZVwiOnRydWV9LFwiU2NhbGVTdHlsZVwiOntcIiRpZFwiOlwiMjNcIixcIlNob3dTZWdtZW50U2VwYXJhdG9yc1wiOnRydWUsXCJTZWdtZW50U2VwYXJhdG9yT3BhY2l0eVwiOjMwLFwiU2hhcGVcIjozLFwiU2VnbWVudFRleHRTdHlsZVwiOntcIiRpZFwiOlwiMjRcIixcIkZvbnRTZXR0aW5nc1wiOntcIiRpZFwiOlwiMjVcIixcIkZvbnRTaXplXCI6MTIsXCJGb250TmFtZVwiOlwiQ2FsaWJyaVwiLFwiSXNCb2xkXCI6ZmFsc2UsXCJJc0l0YWxpY1wiOmZhbHNlLFwiSXNVbmRlcmxpbmVkXCI6ZmFsc2V9LFwiRm9yZWdyb3VuZFwiOntcIiRpZFwiOlwiMjZcIixcIkNvbG9yXCI6e1wiJGlkXCI6XCIyN1wiLFwiQVwiOjI1NSxcIlJcIjoyNTUsXCJHXCI6MjU1LFwiQlwiOjI1NX19LFwiSG9yaXpvbnRhbEFsaWdubWVudFwiOjAsXCJJc1Zpc2libGVcIjp0cnVlfSxcIlNoYXBlU3R5bGVcIjp7XCIkaWRcIjpcIjI4XCIsXCJNYXJnaW5cIjp7XCIkaWRcIjpcIjI5XCIsXCJUb3BcIjowLjAsXCJMZWZ0XCI6MTAuMCxcIlJpZ2h0XCI6MTAuMCxcIkJvdHRvbVwiOjAuMH0sXCJQYWRkaW5nXCI6e1wiJGlkXCI6XCIzMFwiLFwiVG9wXCI6MC4wLFwiTGVmdFwiOjAuMCxcIlJpZ2h0XCI6MC4wLFwiQm90dG9tXCI6MC4wfSxcIkJhY2tncm91bmRcIjp7XCIkaWRcIjpcIjMxXCIsXCJDb2xvclwiOntcIiRpZFwiOlwiMzJcIixcIkFcIjoyNTUsXCJSXCI6MTI4LFwiR1wiOjEyOCxcIkJcIjoxMjh9fSxcIklzVmlzaWJsZVwiOnRydWUsXCJXaWR0aFwiOjg1OC4wLFwiSGVpZ2h0XCI6MjUuMCxcIkJvcmRlclN0eWxlXCI6e1wiJGlkXCI6XCIzM1wiLFwiTGluZVN0eWxlXCI6e1wiJGlkXCI6XCIzNFwiLFwiTGluZUNvbG9yXCI6e1wiJGlkXCI6XCIzNVwiLFwiQ29sb3JcIjp7XCIkaWRcIjpcIjM2XCIsXCJBXCI6MjU1LFwiUlwiOjI1NSxcIkdcIjowLFwiQlwiOjB9fSxcIkxpbmVXZWlnaHRcIjowLjAsXCJMaW5lVHlwZVwiOjB9LFwiSXNWaXNpYmxlXCI6ZmFsc2V9fX0sXCJFbGFwc2VkVGltZVN0eWxlXCI6e1wiJGlkXCI6XCIzN1wiLFwiRWxhcHNlZFRpbWVCYWNrZ3JvdW5kXCI6e1wiJGlkXCI6XCIzOFwiLFwiQ29sb3JcIjp7XCIkaWRcIjpcIjM5XCIsXCJBXCI6MTkxLFwiUlwiOjI1NSxcIkdcIjowLFwiQlwiOjB9fSxcIkVsYXBzZWRUaW1lRm9ybWF0XCI6MixcIklzVmlzaWJsZVwiOnRydWV9LFwiTWFyZ2luXCI6e1wiJGlkXCI6XCI0MFwiLFwiVG9wXCI6MC4wLFwiTGVmdFwiOjEwLjAsXCJSaWdodFwiOjEwLjAsXCJCb3R0b21cIjowLjB9LFwiUGFkZGluZ1wiOntcIiRpZFwiOlwiNDFcIixcIlRvcFwiOjAuMCxcIkxlZnRcIjowLjAsXCJSaWdodFwiOjAuMCxcIkJvdHRvbVwiOjAuMH0sXCJCYWNrZ3JvdW5kXCI6e1wiJGlkXCI6XCI0MlwiLFwiQ29sb3JcIjp7XCIkaWRcIjpcIjQzXCIsXCJBXCI6MjU1LFwiUlwiOjQ3LFwiR1wiOjU0LFwiQlwiOjE1M319LFwiSXNWaXNpYmxlXCI6ZmFsc2UsXCJXaWR0aFwiOjAuMCxcIkhlaWdodFwiOjAuMCxcIkJvcmRlclN0eWxlXCI6bnVsbH0sXCJUYXNrU3R5bGVcIjp7XCIkaWRcIjpcIjQ0XCIsXCJTaGFwZVwiOjEsXCJTaGFwZVRoaWNrbmVzc1wiOjAsXCJEdXJhdGlvbkZvcm1hdFwiOjAsXCJQZXJjZW50YWdlQ29tcGxldGVUZXh0U3R5bGVcIjp7XCIkaWRcIjpcIjQ1XCIsXCJGb250U2V0dGluZ3NcIjp7XCIkaWRcIjpcIjQ2XCIsXCJGb250U2l6ZVwiOjEwLFwiRm9udE5hbWVcIjpcIkNhbGlicmlcIixcIklzQm9sZFwiOmZhbHNlLFwiSXNJdGFsaWNcIjpmYWxzZSxcIklzVW5kZXJsaW5lZFwiOmZhbHNlfSxcIkZvcmVncm91bmRcIjp7XCIkaWRcIjpcIjQ3XCIsXCJDb2xvclwiOntcIiRpZFwiOlwiNDhcIixcIkFcIjoyNTUsXCJSXCI6MjMyLFwiR1wiOjIzMixcIkJcIjoyMzJ9fSxcIkhvcml6b250YWxBbGlnbm1lbnRcIjoxLFwiSXNWaXNpYmxlXCI6dHJ1ZX0sXCJQZXJjZW50YWdlQ29tcGxldGVIaWdobGlnaHRTdHlsZVwiOntcIiRpZFwiOlwiNDlcIixcIkJhY2tncm91bmRcIjp7XCIkaWRcIjpcIjUwXCIsXCJDb2xvclwiOntcIiRpZFwiOlwiNTFcIixcIkFcIjo4OSxcIlJcIjowLFwiR1wiOjAsXCJCXCI6MH19fSxcIkR1cmF0aW9uU3R5bGVcIjp7XCIkaWRcIjpcIjUyXCIsXCJGb250U2V0dGluZ3NcIjp7XCIkaWRcIjpcIjUzXCIsXCJGb250U2l6ZVwiOjEwLFwiRm9udE5hbWVcIjpcIkNhbGlicmlcIixcIklzQm9sZFwiOmZhbHNlLFwiSXNJdGFsaWNcIjpmYWxzZSxcIklzVW5kZXJsaW5lZFwiOmZhbHNlfSxcIkZvcmVncm91bmRcIjp7XCIkaWRcIjpcIjU0XCIsXCJDb2xvclwiOntcIiRpZFwiOlwiNTVcIixcIkFcIjoyNTUsXCJSXCI6MzYsXCJHXCI6NDAsXCJCXCI6ODJ9fSxcIkhvcml6b250YWxBbGlnbm1lbnRcIjowLFwiSXNWaXNpYmxlXCI6ZmFsc2V9LFwiSG9yaXpvbnRhbENvbm5lY3RvclN0eWxlXCI6e1wiJGlkXCI6XCI1NlwiLFwiTGluZVN0eWxlXCI6e1wiJGlkXCI6XCI1N1wiLFwiTGluZUNvbG9yXCI6e1wiJGlkXCI6XCI1OFwiLFwiQ29sb3JcIjp7XCIkaWRcIjpcIjU5XCIsXCJBXCI6NTEsXCJSXCI6NzQsXCJHXCI6MTAyLFwiQlwiOjE3Mn19LFwiTGluZVdlaWdodFwiOjEuMCxcIkxpbmVUeXBlXCI6MH0sXCJJc1Zpc2libGVcIjp0cnVlfSxcIlZlcnRpY2FsQ29ubmVjdG9yU3R5bGVcIjp7XCIkaWRcIjpcIjYwXCIsXCJMaW5lU3R5bGVcIjp7XCIkaWRcIjpcIjYxXCIsXCJMaW5lQ29sb3JcIjp7XCIkaWRcIjpcIjYyXCIsXCJDb2xvclwiOntcIiRpZFwiOlwiNjNcIixcIkFcIjo1MSxcIlJcIjo3NCxcIkdcIjoxMDIsXCJCXCI6MTcyfX0sXCJMaW5lV2VpZ2h0XCI6MS4wLFwiTGluZVR5cGVcIjowfSxcIklzVmlzaWJsZVwiOmZhbHNlfSxcIk1hcmdpblwiOntcIiRpZFwiOlwiNjRcIixcIlRvcFwiOjAuMCxcIkxlZnRcIjowLjAsXCJSaWdodFwiOjAuMCxcIkJvdHRvbVwiOjAuMH0sXCJTdGFydERhdGVQb3NpdGlvblwiOjQsXCJFbmREYXRlUG9zaXRpb25cIjo0LFwiVGl0bGVQb3NpdGlvblwiOjMsXCJEdXJhdGlvblBvc2l0aW9uXCI6MCxcIlBlcmNlbnRhZ2VDb21wbGV0ZWRQb3NpdGlvblwiOjIsXCJTcGFjaW5nXCI6MyxcIklzQmVsb3dUaW1lYmFuZFwiOmZhbHNlLFwiU2hhcGVTdHlsZVwiOntcIiRpZFwiOlwiNjVcIixcIk1hcmdpblwiOntcIiRpZFwiOlwiNjZcIixcIlRvcFwiOjAuMCxcIkxlZnRcIjo0LjAsXCJSaWdodFwiOjQuMCxcIkJvdHRvbVwiOjAuMH0sXCJQYWRkaW5nXCI6e1wiJGlkXCI6XCI2N1wiLFwiVG9wXCI6MC4wLFwiTGVmdFwiOjAuMCxcIlJpZ2h0XCI6MC4wLFwiQm90dG9tXCI6MC4wfSxcIkJhY2tncm91bmRcIjp7XCIkaWRcIjpcIjY4XCIsXCJDb2xvclwiOntcIiRpZFwiOlwiNjlcIixcIkFcIjoyNTUsXCJSXCI6MTQ2LFwiR1wiOjE2MyxcIkJcIjoyMDV9fSxcIklzVmlzaWJsZVwiOnRydWUsXCJXaWR0aFwiOjAuMCxcIkhlaWdodFwiOjEwLjAsXCJCb3JkZXJTdHlsZVwiOntcIiRpZFwiOlwiNzBcIixcIkxpbmVTdHlsZVwiOntcIiRpZFwiOlwiNzFcIixcIkxpbmVDb2xvclwiOntcIiRpZFwiOlwiNzJcIixcIkNvbG9yXCI6e1wiJGlkXCI6XCI3M1wiLFwiQVwiOjI1NSxcIlJcIjoyMzQsXCJHXCI6MjIsXCJCXCI6MzB9fSxcIkxpbmVXZWlnaHRcIjoyLjAsXCJMaW5lVHlwZVwiOjB9LFwiSXNWaXNpYmxlXCI6ZmFsc2V9fSxcIlRpdGxlU3R5bGVcIjp7XCIkaWRcIjpcIjc0XCIsXCJGb250U2V0dGluZ3NcIjp7XCIkaWRcIjpcIjc1XCIsXCJGb250U2l6ZVwiOjExLFwiRm9udE5hbWVcIjpcIkNhbGlicmlcIixcIklzQm9sZFwiOmZhbHNlLFwiSXNJdGFsaWNcIjpmYWxzZSxcIklzVW5kZXJsaW5lZFwiOmZhbHNlfSxcIkZvcmVncm91bmRcIjp7XCIkaWRcIjpcIjc2XCIsXCJDb2xvclwiOntcIiRpZFwiOlwiNzdcIixcIkFcIjoyNTUsXCJSXCI6MCxcIkdcIjowLFwiQlwiOjB9fSxcIkhvcml6b250YWxBbGlnbm1lbnRcIjoyLFwiSXNWaXNpYmxlXCI6dHJ1ZX0sXCJEYXRlU3R5bGVcIjp7XCIkaWRcIjpcIjc4XCIsXCJGb250U2V0dGluZ3NcIjp7XCIkaWRcIjpcIjc5XCIsXCJGb250U2l6ZVwiOjEwLFwiRm9udE5hbWVcIjpcIkNhbGlicmlcIixcIklzQm9sZFwiOmZhbHNlLFwiSXNJdGFsaWNcIjpmYWxzZSxcIklzVW5kZXJsaW5lZFwiOmZhbHNlfSxcIkZvcmVncm91bmRcIjp7XCIkaWRcIjpcIjgwXCIsXCJDb2xvclwiOntcIiRpZFwiOlwiODFcIixcIkFcIjoyNTUsXCJSXCI6MzYsXCJHXCI6NDAsXCJCXCI6ODJ9fSxcIkhvcml6b250YWxBbGlnbm1lbnRcIjowLFwiSXNWaXNpYmxlXCI6dHJ1ZX0sXCJEYXRlRm9ybWF0XCI6e1wiJGlkXCI6XCI4Ml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4M1wiLFwiRm9ybWF0XCI6MCxcIklzVmlzaWJsZVwiOmZhbHNlLFwiTGFzdEtub3duVmlzaWJpbGl0eVN0YXRlXCI6ZmFsc2V9fSxcIk1pbGVzdG9uZVN0eWxlXCI6e1wiJGlkXCI6XCI4NFwiLFwiU2hhcGVcIjowLFwiSXNCZWxvd1RpbWViYW5kXCI6ZmFsc2UsXCJTaGFwZVNpemVcIjoxLFwiUGFkZGluZ1wiOntcIiRpZFwiOlwiODVcIixcIlRvcFwiOjUuMCxcIkxlZnRcIjozLjAsXCJSaWdodFwiOjAuMCxcIkJvdHRvbVwiOjIuMH0sXCJTaGFwZVN0eWxlXCI6e1wiJGlkXCI6XCI4NlwiLFwiTWFyZ2luXCI6e1wiJGlkXCI6XCI4N1wiLFwiVG9wXCI6MC4wLFwiTGVmdFwiOjAuMCxcIlJpZ2h0XCI6MC4wLFwiQm90dG9tXCI6MC4wfSxcIlBhZGRpbmdcIjp7XCIkaWRcIjpcIjg4XCIsXCJUb3BcIjowLjAsXCJMZWZ0XCI6MC4wLFwiUmlnaHRcIjowLjAsXCJCb3R0b21cIjowLjB9LFwiQmFja2dyb3VuZFwiOntcIiRpZFwiOlwiODlcIixcIkNvbG9yXCI6e1wiJGlkXCI6XCI5MFwiLFwiQVwiOjI1NSxcIlJcIjo2MyxcIkdcIjo3MSxcIkJcIjo4NH19LFwiSXNWaXNpYmxlXCI6dHJ1ZSxcIldpZHRoXCI6MTguMCxcIkhlaWdodFwiOjIwLjAsXCJCb3JkZXJTdHlsZVwiOntcIiRpZFwiOlwiOTFcIixcIkxpbmVTdHlsZVwiOntcIiRpZFwiOlwiOTJcIixcIkxpbmVDb2xvclwiOntcIiRpZFwiOlwiOTNcIixcIkNvbG9yXCI6e1wiJGlkXCI6XCI5NFwiLFwiQVwiOjI1NSxcIlJcIjoyMzQsXCJHXCI6MjIsXCJCXCI6MzB9fSxcIkxpbmVXZWlnaHRcIjoyLjAsXCJMaW5lVHlwZVwiOjB9LFwiSXNWaXNpYmxlXCI6ZmFsc2V9fSxcIlRpdGxlU3R5bGVcIjp7XCIkaWRcIjpcIjk1XCIsXCJGb250U2V0dGluZ3NcIjp7XCIkaWRcIjpcIjk2XCIsXCJGb250U2l6ZVwiOjExLFwiRm9udE5hbWVcIjpcIkNhbGlicmlcIixcIklzQm9sZFwiOnRydWUsXCJJc0l0YWxpY1wiOmZhbHNlLFwiSXNVbmRlcmxpbmVkXCI6ZmFsc2V9LFwiRm9yZWdyb3VuZFwiOntcIiRpZFwiOlwiOTdcIixcIkNvbG9yXCI6e1wiJGlkXCI6XCI5OFwiLFwiQVwiOjI1NSxcIlJcIjowLFwiR1wiOjAsXCJCXCI6MH19LFwiSG9yaXpvbnRhbEFsaWdubWVudFwiOjEsXCJJc1Zpc2libGVcIjp0cnVlfSxcIkRhdGVTdHlsZVwiOntcIiRpZFwiOlwiOTlcIixcIkZvbnRTZXR0aW5nc1wiOntcIiRpZFwiOlwiMTAwXCIsXCJGb250U2l6ZVwiOjEwLFwiRm9udE5hbWVcIjpcIkNhbGlicmlcIixcIklzQm9sZFwiOmZhbHNlLFwiSXNJdGFsaWNcIjpmYWxzZSxcIklzVW5kZXJsaW5lZFwiOmZhbHNlfSxcIkZvcmVncm91bmRcIjp7XCIkaWRcIjpcIjEwMVwiLFwiQ29sb3JcIjp7XCIkaWRcIjpcIjEwMlwiLFwiQVwiOjI1NSxcIlJcIjozNixcIkdcIjo0MCxcIkJcIjo4Mn19LFwiSG9yaXpvbnRhbEFsaWdubWVudFwiOjEsXCJJc1Zpc2libGVcIjp0cnVlfSxcIkRhdGVGb3JtYXRcIjp7XCIkaWRcIjpcIjEwM1wiLFwiRm9ybWF0U3RyaW5nXCI6XCJNTU0gZCwgeXl5eVwiLFwiU2VwYXJhdG9yXCI6XCIvXCIsXCJVc2VJbnRlcm5hdGlvbmFsRGF0ZUZvcm1hdFwiOmZhbHNlLFwiRGF0ZUlzVmlzaWJsZVwiOnRydWUsXCJUaW1lSXNWaXNpYmxlXCI6ZmFsc2UsXCJIb3VyRGlnaXRzXCI6MSxcIkFtUG1EZXNpZ25hdG9yXCI6MixcIlRyaW0wME1pbnV0ZXNcIjpmYWxzZX0sXCJXZWVrTnVtYmVyaW5nXCI6e1wiJGlkXCI6XCIxMDRcIixcIkZvcm1hdFwiOjAsXCJJc1Zpc2libGVcIjpmYWxzZSxcIkxhc3RLbm93blZpc2liaWxpdHlTdGF0ZVwiOmZhbHNlfX0sXCJNb3RTdHlsZVwiOntcIiRpZFwiOlwiMTA1XCIsXCJTaGFwZVwiOjAsXCJTaGFwZVNpemVcIjoxLFwiRGV0YWlsc1NwYWNpbmdcIjowLjAsXCJQYWRkaW5nXCI6e1wiJGlkXCI6XCIxMDZcIixcIlRvcFwiOjUuMCxcIkxlZnRcIjozLjAsXCJSaWdodFwiOjAuMCxcIkJvdHRvbVwiOjIuMH0sXCJQb3NpdGlvbk9uVGFza1wiOjEsXCJTaGFwZVN0eWxlXCI6e1wiJGlkXCI6XCIxMDdcIixcIk1hcmdpblwiOntcIiRpZFwiOlwiMTA4XCIsXCJUb3BcIjowLjAsXCJMZWZ0XCI6MC4wLFwiUmlnaHRcIjowLjAsXCJCb3R0b21cIjowLjB9LFwiUGFkZGluZ1wiOntcIiRpZFwiOlwiMTA5XCIsXCJUb3BcIjowLjAsXCJMZWZ0XCI6MC4wLFwiUmlnaHRcIjowLjAsXCJCb3R0b21cIjowLjB9LFwiQmFja2dyb3VuZFwiOntcIiRpZFwiOlwiMTEwXCIsXCJDb2xvclwiOntcIiRpZFwiOlwiMTExXCIsXCJBXCI6MjU1LFwiUlwiOjYzLFwiR1wiOjcxLFwiQlwiOjg0fX0sXCJJc1Zpc2libGVcIjp0cnVlLFwiV2lkdGhcIjoxMy4wLFwiSGVpZ2h0XCI6MTMuMCxcIkJvcmRlclN0eWxlXCI6e1wiJGlkXCI6XCIxMTJcIixcIkxpbmVTdHlsZVwiOntcIiRpZFwiOlwiMTEzXCIsXCJMaW5lQ29sb3JcIjp7XCIkaWRcIjpcIjExNFwiLFwiQ29sb3JcIjp7XCIkaWRcIjpcIjExNVwiLFwiQVwiOjI1NSxcIlJcIjoyMzQsXCJHXCI6MjIsXCJCXCI6MzB9fSxcIkxpbmVXZWlnaHRcIjoyLjAsXCJMaW5lVHlwZVwiOjB9LFwiSXNWaXNpYmxlXCI6ZmFsc2V9fSxcIlRpdGxlU3R5bGVcIjp7XCIkaWRcIjpcIjExNlwiLFwiRm9udFNldHRpbmdzXCI6e1wiJGlkXCI6XCIxMTdcIixcIkZvbnRTaXplXCI6MTEsXCJGb250TmFtZVwiOlwiQ2FsaWJyaVwiLFwiSXNCb2xkXCI6dHJ1ZSxcIklzSXRhbGljXCI6ZmFsc2UsXCJJc1VuZGVybGluZWRcIjpmYWxzZX0sXCJGb3JlZ3JvdW5kXCI6e1wiJGlkXCI6XCIxMThcIixcIkNvbG9yXCI6e1wiJGlkXCI6XCIxMTlcIixcIkFcIjoyNTUsXCJSXCI6MCxcIkdcIjowLFwiQlwiOjB9fSxcIkhvcml6b250YWxBbGlnbm1lbnRcIjoxLFwiSXNWaXNpYmxlXCI6dHJ1ZX0sXCJEYXRlU3R5bGVcIjp7XCIkaWRcIjpcIjEyMFwiLFwiRm9udFNldHRpbmdzXCI6e1wiJGlkXCI6XCIxMjFcIixcIkZvbnRTaXplXCI6MTAsXCJGb250TmFtZVwiOlwiQ2FsaWJyaVwiLFwiSXNCb2xkXCI6ZmFsc2UsXCJJc0l0YWxpY1wiOmZhbHNlLFwiSXNVbmRlcmxpbmVkXCI6ZmFsc2V9LFwiRm9yZWdyb3VuZFwiOntcIiRpZFwiOlwiMTIyXCIsXCJDb2xvclwiOntcIiRpZFwiOlwiMTIzXCIsXCJBXCI6MjU1LFwiUlwiOjM2LFwiR1wiOjQwLFwiQlwiOjgyfX0sXCJIb3Jpem9udGFsQWxpZ25tZW50XCI6MSxcIklzVmlzaWJsZVwiOnRydWV9LFwiRGF0ZUZvcm1hdFwiOntcIiRpZFwiOlwiMTI0XCIsXCJGb3JtYXRTdHJpbmdcIjpcIk1NTSBkLCB5eXl5XCIsXCJTZXBhcmF0b3JcIjpcIi9cIixcIlVzZUludGVybmF0aW9uYWxEYXRlRm9ybWF0XCI6ZmFsc2UsXCJEYXRlSXNWaXNpYmxlXCI6dHJ1ZSxcIlRpbWVJc1Zpc2libGVcIjpmYWxzZSxcIkhvdXJEaWdpdHNcIjoxLFwiQW1QbURlc2lnbmF0b3JcIjoyLFwiVHJpbTAwTWludXRlc1wiOmZhbHNlfSxcIldlZWtOdW1iZXJpbmdcIjp7XCIkaWRcIjpcIjEyNVwiLFwiRm9ybWF0XCI6MCxcIklzVmlzaWJsZVwiOmZhbHNlLFwiTGFzdEtub3duVmlzaWJpbGl0eVN0YXRlXCI6ZmFsc2V9fSxcIlN3aW1sYW5lVjJTdHlsZVwiOntcIiRpZFwiOlwiMTI2XCIsXCJTdHlsZUlkXCI6XCIzMzJjZmIxMy1iNDAxLTRlYzMtYjY1NS03Mzk2OGQwNGQ3NDlcIixcIk5hbWVcIjpcIlN3aW1sYW5lIFN0eWxlIDFcIixcIkhlYWRlclN0eWxlXCI6e1wiJGlkXCI6XCIxMjdcIixcIlRleHRTdHlsZVwiOntcIiRpZFwiOlwiMTI4XCIsXCJGb250U2V0dGluZ3NcIjp7XCIkaWRcIjpcIjEyOVwiLFwiRm9udFNpemVcIjoxMSxcIkZvbnROYW1lXCI6XCJDYWxpYnJpXCIsXCJJc0JvbGRcIjpmYWxzZSxcIklzSXRhbGljXCI6ZmFsc2UsXCJJc1VuZGVybGluZWRcIjpmYWxzZX0sXCJGb3JlZ3JvdW5kXCI6e1wiJGlkXCI6XCIxMzBcIixcIkNvbG9yXCI6e1wiJGlkXCI6XCIxMzFcIixcIkFcIjoyNTUsXCJSXCI6MCxcIkdcIjowLFwiQlwiOjB9fSxcIkhvcml6b250YWxBbGlnbm1lbnRcIjowLFwiSXNWaXNpYmxlXCI6dHJ1ZX0sXCJSZWN0YW5nbGVTdHlsZVwiOntcIiRpZFwiOlwiMTMyXCIsXCJNYXJnaW5cIjp7XCIkaWRcIjpcIjEzM1wiLFwiVG9wXCI6MC4wLFwiTGVmdFwiOjAuMCxcIlJpZ2h0XCI6MC4wLFwiQm90dG9tXCI6MC4wfSxcIlBhZGRpbmdcIjp7XCIkaWRcIjpcIjEzNFwiLFwiVG9wXCI6MC4wLFwiTGVmdFwiOjAuMCxcIlJpZ2h0XCI6MC4wLFwiQm90dG9tXCI6MC4wfSxcIkJhY2tncm91bmRcIjp7XCIkaWRcIjpcIjEzNVwiLFwiQ29sb3JcIjp7XCIkaWRcIjpcIjEzNlwiLFwiQVwiOjI1NSxcIlJcIjoxNzIsXCJHXCI6MjAzLFwiQlwiOjI0OX19LFwiSXNWaXNpYmxlXCI6dHJ1ZSxcIldpZHRoXCI6MC4wLFwiSGVpZ2h0XCI6MC4wLFwiQm9yZGVyU3R5bGVcIjp7XCIkaWRcIjpcIjEzN1wiLFwiTGluZVN0eWxlXCI6e1wiJGlkXCI6XCIxMzhcIixcIkxpbmVDb2xvclwiOntcIiRpZFwiOlwiMTM5XCIsXCJDb2xvclwiOntcIiRpZFwiOlwiMTQwXCIsXCJBXCI6MjU1LFwiUlwiOjI1NSxcIkdcIjoyNTUsXCJCXCI6MjU1fX0sXCJMaW5lV2VpZ2h0XCI6MC4wLFwiTGluZVR5cGVcIjowfSxcIklzVmlzaWJsZVwiOmZhbHNlfX19LFwiQmFja2dyb3VuZFN0eWxlXCI6e1wiJGlkXCI6XCIxNDFcIixcIk1hcmdpblwiOntcIiRpZFwiOlwiMTQyXCIsXCJUb3BcIjowLjAsXCJMZWZ0XCI6MC4wLFwiUmlnaHRcIjowLjAsXCJCb3R0b21cIjowLjB9LFwiUGFkZGluZ1wiOntcIiRpZFwiOlwiMTQzXCIsXCJUb3BcIjowLjAsXCJMZWZ0XCI6MC4wLFwiUmlnaHRcIjowLjAsXCJCb3R0b21cIjowLjB9LFwiQmFja2dyb3VuZFwiOntcIiRpZFwiOlwiMTQ0XCIsXCJDb2xvclwiOntcIiRpZFwiOlwiMTQ1XCIsXCJBXCI6NTEsXCJSXCI6MjI5LFwiR1wiOjIzMyxcIkJcIjoyMzh9fSxcIklzVmlzaWJsZVwiOnRydWUsXCJXaWR0aFwiOjAuMCxcIkhlaWdodFwiOjAuMCxcIkJvcmRlclN0eWxlXCI6e1wiJGlkXCI6XCIxNDZcIixcIkxpbmVTdHlsZVwiOntcIiRpZFwiOlwiMTQ3XCIsXCJMaW5lQ29sb3JcIjp7XCIkaWRcIjpcIjE0OFwiLFwiQ29sb3JcIjp7XCIkaWRcIjpcIjE0OVwiLFwiQVwiOjI1NSxcIlJcIjoyMzQsXCJHXCI6MjIsXCJCXCI6MzB9fSxcIkxpbmVXZWlnaHRcIjoyLjAsXCJMaW5lVHlwZVwiOjB9LFwiSXNWaXNpYmxlXCI6ZmFsc2V9fSxcIklzQWJvdmVUaW1lYmFuZFwiOmZhbHNlLFwiU3BhY2luZ1wiOjIsXCJEZWZhdWx0U3dpbWxhbmVBY3Rpdml0eVN0eWxlXCI6e1wiJGlkXCI6XCIxNTBcIixcIkhlYWRlclN0eWxlXCI6e1wiJGlkXCI6XCIxNTFcIixcIlRleHRTdHlsZVwiOntcIiRpZFwiOlwiMTUyXCIsXCJGb250U2V0dGluZ3NcIjp7XCIkaWRcIjpcIjE1M1wiLFwiRm9udFNpemVcIjoxMSxcIkZvbnROYW1lXCI6XCJDYWxpYnJpXCIsXCJJc0JvbGRcIjpmYWxzZSxcIklzSXRhbGljXCI6ZmFsc2UsXCJJc1VuZGVybGluZWRcIjpmYWxzZX0sXCJGb3JlZ3JvdW5kXCI6e1wiJGlkXCI6XCIxNTRcIixcIkNvbG9yXCI6e1wiJGlkXCI6XCIxNTVcIixcIkFcIjoyNTUsXCJSXCI6MCxcIkdcIjowLFwiQlwiOjB9fSxcIkhvcml6b250YWxBbGlnbm1lbnRcIjowLFwiSXNWaXNpYmxlXCI6dHJ1ZX0sXCJSZWN0YW5nbGVTdHlsZVwiOntcIiRpZFwiOlwiMTU2XCIsXCJNYXJnaW5cIjp7XCIkaWRcIjpcIjE1N1wiLFwiVG9wXCI6MC4wLFwiTGVmdFwiOjAuMCxcIlJpZ2h0XCI6MC4wLFwiQm90dG9tXCI6MC4wfSxcIlBhZGRpbmdcIjp7XCIkaWRcIjpcIjE1OFwiLFwiVG9wXCI6MC4wLFwiTGVmdFwiOjAuMCxcIlJpZ2h0XCI6MC4wLFwiQm90dG9tXCI6MC4wfSxcIkJhY2tncm91bmRcIjp7XCIkaWRcIjpcIjE1OVwiLFwiQ29sb3JcIjp7XCIkaWRcIjpcIjE2MFwiLFwiQVwiOjEyNyxcIlJcIjoxNzIsXCJHXCI6MjAzLFwiQlwiOjI0OX19LFwiSXNWaXNpYmxlXCI6dHJ1ZSxcIldpZHRoXCI6MC4wLFwiSGVpZ2h0XCI6MC4wLFwiQm9yZGVyU3R5bGVcIjp7XCIkaWRcIjpcIjE2MVwiLFwiTGluZVN0eWxlXCI6e1wiJGlkXCI6XCIxNjJcIixcIkxpbmVDb2xvclwiOntcIiRpZFwiOlwiMTYzXCIsXCJDb2xvclwiOntcIiRpZFwiOlwiMTY0XCIsXCJBXCI6MjU1LFwiUlwiOjI1NSxcIkdcIjowLFwiQlwiOjB9fSxcIkxpbmVXZWlnaHRcIjowLjAsXCJMaW5lVHlwZVwiOjB9LFwiSXNWaXNpYmxlXCI6ZmFsc2V9fX0sXCJCYWNrZ3JvdW5kU3R5bGVcIjp7XCIkaWRcIjpcIjE2NVwiLFwiTWFyZ2luXCI6e1wiJGlkXCI6XCIxNjZcIixcIlRvcFwiOjAuMCxcIkxlZnRcIjowLjAsXCJSaWdodFwiOjAuMCxcIkJvdHRvbVwiOjAuMH0sXCJQYWRkaW5nXCI6e1wiJGlkXCI6XCIxNjdcIixcIlRvcFwiOjAuMCxcIkxlZnRcIjowLjAsXCJSaWdodFwiOjAuMCxcIkJvdHRvbVwiOjAuMH0sXCJCYWNrZ3JvdW5kXCI6e1wiJGlkXCI6XCIxNjhcIixcIkNvbG9yXCI6e1wiJGlkXCI6XCIxNjlcIixcIkFcIjo1MSxcIlJcIjoyMjksXCJHXCI6MjMzLFwiQlwiOjIzOH19LFwiSXNWaXNpYmxlXCI6dHJ1ZSxcIldpZHRoXCI6MC4wLFwiSGVpZ2h0XCI6MC4wLFwiQm9yZGVyU3R5bGVcIjp7XCIkaWRcIjpcIjE3MFwiLFwiTGluZVN0eWxlXCI6e1wiJGlkXCI6XCIxNzFcIixcIkxpbmVDb2xvclwiOntcIiRpZFwiOlwiMTcyXCIsXCJDb2xvclwiOntcIiRpZFwiOlwiMTczXCIsXCJBXCI6MjU1LFwiUlwiOjIzNCxcIkdcIjoyMixcIkJcIjozMH19LFwiTGluZVdlaWdodFwiOjIuMCxcIkxpbmVUeXBlXCI6MH0sXCJJc1Zpc2libGVcIjpmYWxzZX19fSxcIkRlZmF1bHRTd2ltbGFuZU1pbGVzdG9uZVN0eWxlXCI6e1wiJGlkXCI6XCIxNzRcIixcIlRpdGxlUG9zaXRpb25cIjowLFwiRGF0ZVBvc2l0aW9uXCI6MixcIlNoYXBlVHlwZVwiOjEsXCJTaGFwZVNpemVcIjowLFwiU3BhY2luZ1wiOjUsXCJTaGFwZVN0eWxlXCI6e1wiJGlkXCI6XCIxNzVcIixcIk1hcmdpblwiOntcIiRpZFwiOlwiMTc2XCIsXCJUb3BcIjowLjAsXCJMZWZ0XCI6MC4wLFwiUmlnaHRcIjowLjAsXCJCb3R0b21cIjowLjB9LFwiUGFkZGluZ1wiOntcIiRpZFwiOlwiMTc3XCIsXCJUb3BcIjowLjAsXCJMZWZ0XCI6MC4wLFwiUmlnaHRcIjowLjAsXCJCb3R0b21cIjowLjB9LFwiQmFja2dyb3VuZFwiOntcIiRpZFwiOlwiMTc4XCIsXCJDb2xvclwiOntcIiRpZFwiOlwiMTc5XCIsXCJBXCI6MjU1LFwiUlwiOjk1LFwiR1wiOjEwNyxcIkJcIjoxMjZ9fSxcIklzVmlzaWJsZVwiOnRydWUsXCJXaWR0aFwiOjEyLjAsXCJIZWlnaHRcIjoxNC4wLFwiQm9yZGVyU3R5bGVcIjp7XCIkaWRcIjpcIjE4MFwiLFwiTGluZVN0eWxlXCI6e1wiJGlkXCI6XCIxODFcIixcIkxpbmVDb2xvclwiOntcIiRpZFwiOlwiMTgyXCIsXCJDb2xvclwiOntcIiRpZFwiOlwiMTgzXCIsXCJBXCI6MjU1LFwiUlwiOjIzNCxcIkdcIjoyMixcIkJcIjozMH19LFwiTGluZVdlaWdodFwiOjIuMCxcIkxpbmVUeXBlXCI6MH0sXCJJc1Zpc2libGVcIjpmYWxzZX19LFwiVGl0bGVTdHlsZVwiOntcIiRpZFwiOlwiMTg0XCIsXCJGb250U2V0dGluZ3NcIjp7XCIkaWRcIjpcIjE4NVwiLFwiRm9udFNpemVcIjoxMSxcIkZvbnROYW1lXCI6XCJDYWxpYnJpXCIsXCJJc0JvbGRcIjpmYWxzZSxcIklzSXRhbGljXCI6ZmFsc2UsXCJJc1VuZGVybGluZWRcIjpmYWxzZX0sXCJGb3JlZ3JvdW5kXCI6e1wiJGlkXCI6XCIxODZcIixcIkNvbG9yXCI6e1wiJGlkXCI6XCIxODdcIixcIkFcIjoyNTUsXCJSXCI6MCxcIkdcIjowLFwiQlwiOjB9fSxcIkhvcml6b250YWxBbGlnbm1lbnRcIjoyLFwiSXNWaXNpYmxlXCI6dHJ1ZX0sXCJEYXRlU3R5bGVcIjp7XCIkaWRcIjpcIjE4OFwiLFwiRm9udFNldHRpbmdzXCI6e1wiJGlkXCI6XCIxODlcIixcIkZvbnRTaXplXCI6MTAsXCJGb250TmFtZVwiOlwiQ2FsaWJyaVwiLFwiSXNCb2xkXCI6ZmFsc2UsXCJJc0l0YWxpY1wiOmZhbHNlLFwiSXNVbmRlcmxpbmVkXCI6ZmFsc2V9LFwiRm9yZWdyb3VuZFwiOntcIiRpZFwiOlwiMTkwXCIsXCJDb2xvclwiOntcIiRpZFwiOlwiMTkxXCIsXCJBXCI6MjU1LFwiUlwiOjM2LFwiR1wiOjQwLFwiQlwiOjgyfX0sXCJIb3Jpem9udGFsQWxpZ25tZW50XCI6MCxcIklzVmlzaWJsZVwiOnRydWV9LFwiRGF0ZUZvcm1hdFwiOntcIiRpZFwiOlwiMTky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5M1wiLFwiRm9ybWF0XCI6MCxcIklzVmlzaWJsZVwiOmZhbHNlLFwiTGFzdEtub3duVmlzaWJpbGl0eVN0YXRlXCI6ZmFsc2V9fSxcIkRlZmF1bHRTd2ltbGFuZVRhc2tTdHlsZVwiOntcIiRpZFwiOlwiMTk0XCIsXCJTaGFwZVwiOjEsXCJTaGFwZVRoaWNrbmVzc1wiOjAsXCJEdXJhdGlvbkZvcm1hdFwiOjE0LFwiUGVyY2VudGFnZUNvbXBsZXRlVGV4dFN0eWxlXCI6e1wiJGlkXCI6XCIxOTVcIixcIkZvbnRTZXR0aW5nc1wiOntcIiRpZFwiOlwiMTk2XCIsXCJGb250U2l6ZVwiOjEwLFwiRm9udE5hbWVcIjpcIkNhbGlicmlcIixcIklzQm9sZFwiOmZhbHNlLFwiSXNJdGFsaWNcIjpmYWxzZSxcIklzVW5kZXJsaW5lZFwiOmZhbHNlfSxcIkZvcmVncm91bmRcIjp7XCIkaWRcIjpcIjE5N1wiLFwiQ29sb3JcIjp7XCIkaWRcIjpcIjE5OFwiLFwiQVwiOjI1NSxcIlJcIjoyMzIsXCJHXCI6MjMyLFwiQlwiOjIzMn19LFwiSG9yaXpvbnRhbEFsaWdubWVudFwiOjEsXCJJc1Zpc2libGVcIjp0cnVlfSxcIlBlcmNlbnRhZ2VDb21wbGV0ZUhpZ2hsaWdodFN0eWxlXCI6e1wiJGlkXCI6XCIxOTlcIixcIkJhY2tncm91bmRcIjp7XCIkaWRcIjpcIjIwMFwiLFwiQ29sb3JcIjp7XCIkaWRcIjpcIjIwMVwiLFwiQVwiOjg5LFwiUlwiOjAsXCJHXCI6MCxcIkJcIjowfX19LFwiRHVyYXRpb25TdHlsZVwiOntcIiRpZFwiOlwiMjAyXCIsXCJGb250U2V0dGluZ3NcIjp7XCIkaWRcIjpcIjIwM1wiLFwiRm9udFNpemVcIjoxMCxcIkZvbnROYW1lXCI6XCJDYWxpYnJpXCIsXCJJc0JvbGRcIjpmYWxzZSxcIklzSXRhbGljXCI6ZmFsc2UsXCJJc1VuZGVybGluZWRcIjpmYWxzZX0sXCJGb3JlZ3JvdW5kXCI6e1wiJGlkXCI6XCIyMDRcIixcIkNvbG9yXCI6e1wiJGlkXCI6XCIyMDVcIixcIkFcIjoyNTUsXCJSXCI6MzYsXCJHXCI6NDAsXCJCXCI6ODJ9fSxcIkhvcml6b250YWxBbGlnbm1lbnRcIjoyLFwiSXNWaXNpYmxlXCI6dHJ1ZX0sXCJNYXJnaW5cIjp7XCIkaWRcIjpcIjIwNlwiLFwiVG9wXCI6MC4wLFwiTGVmdFwiOjAuMCxcIlJpZ2h0XCI6MC4wLFwiQm90dG9tXCI6MC4wfSxcIlN0YXJ0RGF0ZVBvc2l0aW9uXCI6MixcIkVuZERhdGVQb3NpdGlvblwiOjIsXCJUaXRsZVBvc2l0aW9uXCI6NCxcIkR1cmF0aW9uUG9zaXRpb25cIjozLFwiUGVyY2VudGFnZUNvbXBsZXRlZFBvc2l0aW9uXCI6MixcIlNwYWNpbmdcIjozLFwiU2hhcGVTdHlsZVwiOntcIiRpZFwiOlwiMjA3XCIsXCJNYXJnaW5cIjp7XCIkaWRcIjpcIjIwOFwiLFwiVG9wXCI6MC4wLFwiTGVmdFwiOjQuMCxcIlJpZ2h0XCI6NC4wLFwiQm90dG9tXCI6MC4wfSxcIlBhZGRpbmdcIjp7XCIkaWRcIjpcIjIwOVwiLFwiVG9wXCI6MC4wLFwiTGVmdFwiOjAuMCxcIlJpZ2h0XCI6MC4wLFwiQm90dG9tXCI6MC4wfSxcIkJhY2tncm91bmRcIjp7XCIkaWRcIjpcIjIxMFwiLFwiQ29sb3JcIjp7XCIkaWRcIjpcIjIxMVwiLFwiQVwiOjI1NSxcIlJcIjo3NCxcIkdcIjoxMDIsXCJCXCI6MTcyfX0sXCJJc1Zpc2libGVcIjp0cnVlLFwiV2lkdGhcIjowLjAsXCJIZWlnaHRcIjoxMC4wLFwiQm9yZGVyU3R5bGVcIjp7XCIkaWRcIjpcIjIxMlwiLFwiTGluZVN0eWxlXCI6e1wiJGlkXCI6XCIyMTNcIixcIkxpbmVDb2xvclwiOntcIiRpZFwiOlwiMjE0XCIsXCJDb2xvclwiOntcIiRpZFwiOlwiMjE1XCIsXCJBXCI6MjU1LFwiUlwiOjIzNCxcIkdcIjoyMixcIkJcIjozMH19LFwiTGluZVdlaWdodFwiOjIuMCxcIkxpbmVUeXBlXCI6MH0sXCJJc1Zpc2libGVcIjpmYWxzZX19LFwiVGl0bGVTdHlsZVwiOntcIiRpZFwiOlwiMjE2XCIsXCJGb250U2V0dGluZ3NcIjp7XCIkaWRcIjpcIjIxN1wiLFwiRm9udFNpemVcIjoxMSxcIkZvbnROYW1lXCI6XCJDYWxpYnJpXCIsXCJJc0JvbGRcIjpmYWxzZSxcIklzSXRhbGljXCI6ZmFsc2UsXCJJc1VuZGVybGluZWRcIjpmYWxzZX0sXCJGb3JlZ3JvdW5kXCI6e1wiJGlkXCI6XCIyMThcIixcIkNvbG9yXCI6e1wiJGlkXCI6XCIyMTlcIixcIkFcIjoyNTUsXCJSXCI6MCxcIkdcIjowLFwiQlwiOjB9fSxcIkhvcml6b250YWxBbGlnbm1lbnRcIjowLFwiSXNWaXNpYmxlXCI6dHJ1ZX0sXCJEYXRlU3R5bGVcIjp7XCIkaWRcIjpcIjIyMFwiLFwiRm9udFNldHRpbmdzXCI6e1wiJGlkXCI6XCIyMjFcIixcIkZvbnRTaXplXCI6MTAsXCJGb250TmFtZVwiOlwiQ2FsaWJyaVwiLFwiSXNCb2xkXCI6ZmFsc2UsXCJJc0l0YWxpY1wiOmZhbHNlLFwiSXNVbmRlcmxpbmVkXCI6ZmFsc2V9LFwiRm9yZWdyb3VuZFwiOntcIiRpZFwiOlwiMjIyXCIsXCJDb2xvclwiOntcIiRpZFwiOlwiMjIzXCIsXCJBXCI6MjU1LFwiUlwiOjM2LFwiR1wiOjQwLFwiQlwiOjgyfX0sXCJIb3Jpem9udGFsQWxpZ25tZW50XCI6MSxcIklzVmlzaWJsZVwiOmZhbHNlfSxcIkRhdGVGb3JtYXRcIjp7XCIkaWRcIjpcIjIyN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yMjVcIixcIkZvcm1hdFwiOjAsXCJJc1Zpc2libGVcIjpmYWxzZSxcIkxhc3RLbm93blZpc2liaWxpdHlTdGF0ZVwiOmZhbHNlfX0sXCJEZWZhdWx0U3dpbWxhbmVNb3RTdHlsZVwiOntcIiRpZFwiOlwiMjI2XCIsXCJTaGFwZVwiOjEsXCJTaGFwZVNpemVcIjowLFwiRGV0YWlsc1NwYWNpbmdcIjowLjAsXCJQYWRkaW5nXCI6e1wiJGlkXCI6XCIyMjdcIixcIlRvcFwiOjUuMCxcIkxlZnRcIjozLjAsXCJSaWdodFwiOjAuMCxcIkJvdHRvbVwiOjIuMH0sXCJQb3NpdGlvbk9uVGFza1wiOjEsXCJTaGFwZVN0eWxlXCI6e1wiJGlkXCI6XCIyMjhcIixcIk1hcmdpblwiOntcIiRpZFwiOlwiMjI5XCIsXCJUb3BcIjowLjAsXCJMZWZ0XCI6MC4wLFwiUmlnaHRcIjowLjAsXCJCb3R0b21cIjowLjB9LFwiUGFkZGluZ1wiOntcIiRpZFwiOlwiMjMwXCIsXCJUb3BcIjowLjAsXCJMZWZ0XCI6MC4wLFwiUmlnaHRcIjowLjAsXCJCb3R0b21cIjowLjB9LFwiQmFja2dyb3VuZFwiOntcIiRpZFwiOlwiMjMxXCIsXCJDb2xvclwiOntcIiRpZFwiOlwiMjMyXCIsXCJBXCI6MjU1LFwiUlwiOjE0NixcIkdcIjoxNjMsXCJCXCI6MjA1fX0sXCJJc1Zpc2libGVcIjp0cnVlLFwiV2lkdGhcIjoxMi4wLFwiSGVpZ2h0XCI6MTQuMCxcIkJvcmRlclN0eWxlXCI6e1wiJGlkXCI6XCIyMzNcIixcIkxpbmVTdHlsZVwiOntcIiRpZFwiOlwiMjM0XCIsXCJMaW5lQ29sb3JcIjp7XCIkaWRcIjpcIjIzNVwiLFwiQ29sb3JcIjp7XCIkaWRcIjpcIjIzNlwiLFwiQVwiOjI1NSxcIlJcIjoyNTUsXCJHXCI6MCxcIkJcIjowfX0sXCJMaW5lV2VpZ2h0XCI6MC4wLFwiTGluZVR5cGVcIjowfSxcIklzVmlzaWJsZVwiOmZhbHNlfX0sXCJUaXRsZVN0eWxlXCI6e1wiJGlkXCI6XCIyMzdcIixcIkZvbnRTZXR0aW5nc1wiOntcIiRpZFwiOlwiMjM4XCIsXCJGb250U2l6ZVwiOjExLFwiRm9udE5hbWVcIjpcIkNhbGlicmlcIixcIklzQm9sZFwiOmZhbHNlLFwiSXNJdGFsaWNcIjpmYWxzZSxcIklzVW5kZXJsaW5lZFwiOmZhbHNlfSxcIkZvcmVncm91bmRcIjp7XCIkaWRcIjpcIjIzOVwiLFwiQ29sb3JcIjp7XCIkaWRcIjpcIjI0MFwiLFwiQVwiOjI1NSxcIlJcIjowLFwiR1wiOjAsXCJCXCI6MH19LFwiSG9yaXpvbnRhbEFsaWdubWVudFwiOjEsXCJJc1Zpc2libGVcIjp0cnVlfSxcIkRhdGVTdHlsZVwiOntcIiRpZFwiOlwiMjQxXCIsXCJGb250U2V0dGluZ3NcIjp7XCIkaWRcIjpcIjI0MlwiLFwiRm9udFNpemVcIjoxMCxcIkZvbnROYW1lXCI6XCJDYWxpYnJpXCIsXCJJc0JvbGRcIjpmYWxzZSxcIklzSXRhbGljXCI6ZmFsc2UsXCJJc1VuZGVybGluZWRcIjpmYWxzZX0sXCJGb3JlZ3JvdW5kXCI6e1wiJGlkXCI6XCIyNDNcIixcIkNvbG9yXCI6e1wiJGlkXCI6XCIyNDRcIixcIkFcIjoyNTUsXCJSXCI6MzYsXCJHXCI6NDAsXCJCXCI6ODJ9fSxcIkhvcml6b250YWxBbGlnbm1lbnRcIjoxLFwiSXNWaXNpYmxlXCI6dHJ1ZX0sXCJEYXRlRm9ybWF0XCI6e1wiJGlkXCI6XCIyND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Q2XCIsXCJGb3JtYXRcIjowLFwiSXNWaXNpYmxlXCI6ZmFsc2UsXCJMYXN0S25vd25WaXNpYmlsaXR5U3RhdGVcIjpmYWxzZX19fSxcIl9hZGRpdGlvbmFsU3dpbWxhbmVWMlN0eWxlc1wiOlt7XCIkaWRcIjpcIjI0N1wiLFwiU3R5bGVJZFwiOlwiOTg1MTNlMTAtNTUxYy00ZjMwLWFjMTEtYTA2OTBlOTAzMTM0XCIsXCJOYW1lXCI6XCJTd2ltbGFuZSBTdHlsZSAyXCIsXCJIZWFkZXJTdHlsZVwiOntcIiRpZFwiOlwiMjQ4XCIsXCJUZXh0U3R5bGVcIjp7XCIkaWRcIjpcIjI0OVwiLFwiRm9udFNldHRpbmdzXCI6e1wiJGlkXCI6XCIyNTBcIixcIkZvbnRTaXplXCI6MTEsXCJGb250TmFtZVwiOlwiQ2FsaWJyaVwiLFwiSXNCb2xkXCI6ZmFsc2UsXCJJc0l0YWxpY1wiOmZhbHNlLFwiSXNVbmRlcmxpbmVkXCI6ZmFsc2V9LFwiRm9yZWdyb3VuZFwiOntcIiRpZFwiOlwiMjUxXCIsXCJDb2xvclwiOntcIiRpZFwiOlwiMjUyXCIsXCJBXCI6MjU1LFwiUlwiOjAsXCJHXCI6MCxcIkJcIjowfX0sXCJIb3Jpem9udGFsQWxpZ25tZW50XCI6MSxcIklzVmlzaWJsZVwiOnRydWV9LFwiUmVjdGFuZ2xlU3R5bGVcIjp7XCIkaWRcIjpcIjI1M1wiLFwiTWFyZ2luXCI6e1wiJGlkXCI6XCIyNTRcIixcIlRvcFwiOjAuMCxcIkxlZnRcIjowLjAsXCJSaWdodFwiOjAuMCxcIkJvdHRvbVwiOjAuMH0sXCJQYWRkaW5nXCI6e1wiJGlkXCI6XCIyNTVcIixcIlRvcFwiOjAuMCxcIkxlZnRcIjowLjAsXCJSaWdodFwiOjAuMCxcIkJvdHRvbVwiOjAuMH0sXCJCYWNrZ3JvdW5kXCI6e1wiJGlkXCI6XCIyNTZcIixcIkNvbG9yXCI6e1wiJGlkXCI6XCIyNTdcIixcIkFcIjoyNTUsXCJSXCI6MTcyLFwiR1wiOjIwMyxcIkJcIjoyNDl9fSxcIklzVmlzaWJsZVwiOnRydWUsXCJXaWR0aFwiOjAuMCxcIkhlaWdodFwiOjAuMCxcIkJvcmRlclN0eWxlXCI6e1wiJGlkXCI6XCIyNThcIixcIkxpbmVTdHlsZVwiOntcIiRpZFwiOlwiMjU5XCIsXCJMaW5lQ29sb3JcIjp7XCIkaWRcIjpcIjI2MFwiLFwiQ29sb3JcIjp7XCIkaWRcIjpcIjI2MVwiLFwiQVwiOjI1NSxcIlJcIjoyNTUsXCJHXCI6MjU1LFwiQlwiOjI1NX19LFwiTGluZVdlaWdodFwiOjAuMCxcIkxpbmVUeXBlXCI6MH0sXCJJc1Zpc2libGVcIjpmYWxzZX19fSxcIkJhY2tncm91bmRTdHlsZVwiOntcIiRpZFwiOlwiMjYyXCIsXCJNYXJnaW5cIjp7XCIkaWRcIjpcIjI2M1wiLFwiVG9wXCI6MC4wLFwiTGVmdFwiOjAuMCxcIlJpZ2h0XCI6MC4wLFwiQm90dG9tXCI6MC4wfSxcIlBhZGRpbmdcIjp7XCIkaWRcIjpcIjI2NFwiLFwiVG9wXCI6MC4wLFwiTGVmdFwiOjAuMCxcIlJpZ2h0XCI6MC4wLFwiQm90dG9tXCI6MC4wfSxcIkJhY2tncm91bmRcIjp7XCIkaWRcIjpcIjI2NVwiLFwiQ29sb3JcIjp7XCIkaWRcIjpcIjI2NlwiLFwiQVwiOjUxLFwiUlwiOjIyOSxcIkdcIjoyMzMsXCJCXCI6MjM4fX0sXCJJc1Zpc2libGVcIjp0cnVlLFwiV2lkdGhcIjowLjAsXCJIZWlnaHRcIjowLjAsXCJCb3JkZXJTdHlsZVwiOntcIiRpZFwiOlwiMjY3XCIsXCJMaW5lU3R5bGVcIjp7XCIkaWRcIjpcIjI2OFwiLFwiTGluZUNvbG9yXCI6e1wiJGlkXCI6XCIyNjlcIixcIkNvbG9yXCI6e1wiJGlkXCI6XCIyNzBcIixcIkFcIjoyNTUsXCJSXCI6MjM0LFwiR1wiOjIyLFwiQlwiOjMwfX0sXCJMaW5lV2VpZ2h0XCI6Mi4wLFwiTGluZVR5cGVcIjowfSxcIklzVmlzaWJsZVwiOmZhbHNlfX0sXCJJc0Fib3ZlVGltZWJhbmRcIjpmYWxzZSxcIlNwYWNpbmdcIjoyLFwiRGVmYXVsdFN3aW1sYW5lQWN0aXZpdHlTdHlsZVwiOntcIiRpZFwiOlwiMjcxXCIsXCJIZWFkZXJTdHlsZVwiOntcIiRpZFwiOlwiMjcyXCIsXCJUZXh0U3R5bGVcIjp7XCIkaWRcIjpcIjI3M1wiLFwiRm9udFNldHRpbmdzXCI6e1wiJGlkXCI6XCIyNzRcIixcIkZvbnRTaXplXCI6MTEsXCJGb250TmFtZVwiOlwiQ2FsaWJyaVwiLFwiSXNCb2xkXCI6ZmFsc2UsXCJJc0l0YWxpY1wiOmZhbHNlLFwiSXNVbmRlcmxpbmVkXCI6ZmFsc2V9LFwiRm9yZWdyb3VuZFwiOntcIiRpZFwiOlwiMjc1XCIsXCJDb2xvclwiOntcIiRpZFwiOlwiMjc2XCIsXCJBXCI6MjU1LFwiUlwiOjAsXCJHXCI6MCxcIkJcIjowfX0sXCJIb3Jpem9udGFsQWxpZ25tZW50XCI6MCxcIklzVmlzaWJsZVwiOnRydWV9LFwiUmVjdGFuZ2xlU3R5bGVcIjp7XCIkaWRcIjpcIjI3N1wiLFwiTWFyZ2luXCI6e1wiJGlkXCI6XCIyNzhcIixcIlRvcFwiOjAuMCxcIkxlZnRcIjowLjAsXCJSaWdodFwiOjAuMCxcIkJvdHRvbVwiOjAuMH0sXCJQYWRkaW5nXCI6e1wiJGlkXCI6XCIyNzlcIixcIlRvcFwiOjAuMCxcIkxlZnRcIjowLjAsXCJSaWdodFwiOjAuMCxcIkJvdHRvbVwiOjAuMH0sXCJCYWNrZ3JvdW5kXCI6e1wiJGlkXCI6XCIyODBcIixcIkNvbG9yXCI6e1wiJGlkXCI6XCIyODFcIixcIkFcIjoxMjcsXCJSXCI6MTcyLFwiR1wiOjIwMyxcIkJcIjoyNDl9fSxcIklzVmlzaWJsZVwiOnRydWUsXCJXaWR0aFwiOjAuMCxcIkhlaWdodFwiOjAuMCxcIkJvcmRlclN0eWxlXCI6e1wiJGlkXCI6XCIyODJcIixcIkxpbmVTdHlsZVwiOntcIiRpZFwiOlwiMjgzXCIsXCJMaW5lQ29sb3JcIjp7XCIkaWRcIjpcIjI4NFwiLFwiQ29sb3JcIjp7XCIkaWRcIjpcIjI4NVwiLFwiQVwiOjI1NSxcIlJcIjoyNTUsXCJHXCI6MjU1LFwiQlwiOjI1NX19LFwiTGluZVdlaWdodFwiOjAuMCxcIkxpbmVUeXBlXCI6MH0sXCJJc1Zpc2libGVcIjpmYWxzZX19fSxcIkJhY2tncm91bmRTdHlsZVwiOntcIiRpZFwiOlwiMjg2XCIsXCJNYXJnaW5cIjp7XCIkaWRcIjpcIjI4N1wiLFwiVG9wXCI6MC4wLFwiTGVmdFwiOjAuMCxcIlJpZ2h0XCI6MC4wLFwiQm90dG9tXCI6MC4wfSxcIlBhZGRpbmdcIjp7XCIkaWRcIjpcIjI4OFwiLFwiVG9wXCI6MC4wLFwiTGVmdFwiOjAuMCxcIlJpZ2h0XCI6MC4wLFwiQm90dG9tXCI6MC4wfSxcIkJhY2tncm91bmRcIjp7XCIkaWRcIjpcIjI4OVwiLFwiQ29sb3JcIjp7XCIkaWRcIjpcIjI5MFwiLFwiQVwiOjUxLFwiUlwiOjIyOSxcIkdcIjoyMzMsXCJCXCI6MjM4fX0sXCJJc1Zpc2libGVcIjp0cnVlLFwiV2lkdGhcIjowLjAsXCJIZWlnaHRcIjowLjAsXCJCb3JkZXJTdHlsZVwiOntcIiRpZFwiOlwiMjkxXCIsXCJMaW5lU3R5bGVcIjp7XCIkaWRcIjpcIjI5MlwiLFwiTGluZUNvbG9yXCI6e1wiJGlkXCI6XCIyOTNcIixcIkNvbG9yXCI6e1wiJGlkXCI6XCIyOTRcIixcIkFcIjoyNTUsXCJSXCI6MjM0LFwiR1wiOjIyLFwiQlwiOjMwfX0sXCJMaW5lV2VpZ2h0XCI6Mi4wLFwiTGluZVR5cGVcIjowfSxcIklzVmlzaWJsZVwiOmZhbHNlfX19LFwiRGVmYXVsdFN3aW1sYW5lTWlsZXN0b25lU3R5bGVcIjp7XCIkaWRcIjpcIjI5NVwiLFwiVGl0bGVQb3NpdGlvblwiOjAsXCJEYXRlUG9zaXRpb25cIjoyLFwiU2hhcGVUeXBlXCI6MSxcIlNoYXBlU2l6ZVwiOjAsXCJTcGFjaW5nXCI6NSxcIlNoYXBlU3R5bGVcIjp7XCIkaWRcIjpcIjI5NlwiLFwiTWFyZ2luXCI6e1wiJGlkXCI6XCIyOTdcIixcIlRvcFwiOjAuMCxcIkxlZnRcIjowLjAsXCJSaWdodFwiOjAuMCxcIkJvdHRvbVwiOjAuMH0sXCJQYWRkaW5nXCI6e1wiJGlkXCI6XCIyOThcIixcIlRvcFwiOjAuMCxcIkxlZnRcIjowLjAsXCJSaWdodFwiOjAuMCxcIkJvdHRvbVwiOjAuMH0sXCJCYWNrZ3JvdW5kXCI6e1wiJGlkXCI6XCIyOTlcIixcIkNvbG9yXCI6e1wiJGlkXCI6XCIzMDBcIixcIkFcIjoyNTUsXCJSXCI6OTUsXCJHXCI6MTA3LFwiQlwiOjEyNn19LFwiSXNWaXNpYmxlXCI6dHJ1ZSxcIldpZHRoXCI6MTIuMCxcIkhlaWdodFwiOjE0LjAsXCJCb3JkZXJTdHlsZVwiOntcIiRpZFwiOlwiMzAxXCIsXCJMaW5lU3R5bGVcIjp7XCIkaWRcIjpcIjMwMlwiLFwiTGluZUNvbG9yXCI6e1wiJGlkXCI6XCIzMDNcIixcIkNvbG9yXCI6e1wiJGlkXCI6XCIzMDRcIixcIkFcIjoyNTUsXCJSXCI6MjM0LFwiR1wiOjIyLFwiQlwiOjMwfX0sXCJMaW5lV2VpZ2h0XCI6Mi4wLFwiTGluZVR5cGVcIjowfSxcIklzVmlzaWJsZVwiOmZhbHNlfX0sXCJUaXRsZVN0eWxlXCI6e1wiJGlkXCI6XCIzMDVcIixcIkZvbnRTZXR0aW5nc1wiOntcIiRpZFwiOlwiMzA2XCIsXCJGb250U2l6ZVwiOjExLFwiRm9udE5hbWVcIjpcIkNhbGlicmlcIixcIklzQm9sZFwiOmZhbHNlLFwiSXNJdGFsaWNcIjpmYWxzZSxcIklzVW5kZXJsaW5lZFwiOmZhbHNlfSxcIkZvcmVncm91bmRcIjp7XCIkaWRcIjpcIjMwN1wiLFwiQ29sb3JcIjp7XCIkaWRcIjpcIjMwOFwiLFwiQVwiOjI1NSxcIlJcIjowLFwiR1wiOjAsXCJCXCI6MH19LFwiSG9yaXpvbnRhbEFsaWdubWVudFwiOjIsXCJJc1Zpc2libGVcIjp0cnVlfSxcIkRhdGVTdHlsZVwiOntcIiRpZFwiOlwiMzA5XCIsXCJGb250U2V0dGluZ3NcIjp7XCIkaWRcIjpcIjMxMFwiLFwiRm9udFNpemVcIjoxMCxcIkZvbnROYW1lXCI6XCJDYWxpYnJpXCIsXCJJc0JvbGRcIjpmYWxzZSxcIklzSXRhbGljXCI6ZmFsc2UsXCJJc1VuZGVybGluZWRcIjpmYWxzZX0sXCJGb3JlZ3JvdW5kXCI6e1wiJGlkXCI6XCIzMTFcIixcIkNvbG9yXCI6e1wiJGlkXCI6XCIzMTJcIixcIkFcIjoyNTUsXCJSXCI6MzYsXCJHXCI6NDAsXCJCXCI6ODJ9fSxcIkhvcml6b250YWxBbGlnbm1lbnRcIjowLFwiSXNWaXNpYmxlXCI6dHJ1ZX0sXCJEYXRlRm9ybWF0XCI6e1wiJGlkXCI6XCIzMTN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E0XCIsXCJGb3JtYXRcIjowLFwiSXNWaXNpYmxlXCI6ZmFsc2UsXCJMYXN0S25vd25WaXNpYmlsaXR5U3RhdGVcIjpmYWxzZX19LFwiRGVmYXVsdFN3aW1sYW5lVGFza1N0eWxlXCI6e1wiJGlkXCI6XCIzMTVcIixcIlNoYXBlXCI6MSxcIlNoYXBlVGhpY2tuZXNzXCI6MCxcIkR1cmF0aW9uRm9ybWF0XCI6MTQsXCJQZXJjZW50YWdlQ29tcGxldGVUZXh0U3R5bGVcIjp7XCIkaWRcIjpcIjMxNlwiLFwiRm9udFNldHRpbmdzXCI6e1wiJGlkXCI6XCIzMTdcIixcIkZvbnRTaXplXCI6MTAsXCJGb250TmFtZVwiOlwiQ2FsaWJyaVwiLFwiSXNCb2xkXCI6ZmFsc2UsXCJJc0l0YWxpY1wiOmZhbHNlLFwiSXNVbmRlcmxpbmVkXCI6ZmFsc2V9LFwiRm9yZWdyb3VuZFwiOntcIiRpZFwiOlwiMzE4XCIsXCJDb2xvclwiOntcIiRpZFwiOlwiMzE5XCIsXCJBXCI6MjU1LFwiUlwiOjIzMixcIkdcIjoyMzIsXCJCXCI6MjMyfX0sXCJIb3Jpem9udGFsQWxpZ25tZW50XCI6MSxcIklzVmlzaWJsZVwiOnRydWV9LFwiUGVyY2VudGFnZUNvbXBsZXRlSGlnaGxpZ2h0U3R5bGVcIjp7XCIkaWRcIjpcIjMyMFwiLFwiQmFja2dyb3VuZFwiOntcIiRpZFwiOlwiMzIxXCIsXCJDb2xvclwiOntcIiRpZFwiOlwiMzIyXCIsXCJBXCI6ODksXCJSXCI6MCxcIkdcIjowLFwiQlwiOjB9fX0sXCJEdXJhdGlvblN0eWxlXCI6e1wiJGlkXCI6XCIzMjNcIixcIkZvbnRTZXR0aW5nc1wiOntcIiRpZFwiOlwiMzI0XCIsXCJGb250U2l6ZVwiOjEwLFwiRm9udE5hbWVcIjpcIkNhbGlicmlcIixcIklzQm9sZFwiOmZhbHNlLFwiSXNJdGFsaWNcIjpmYWxzZSxcIklzVW5kZXJsaW5lZFwiOmZhbHNlfSxcIkZvcmVncm91bmRcIjp7XCIkaWRcIjpcIjMyNVwiLFwiQ29sb3JcIjp7XCIkaWRcIjpcIjMyNlwiLFwiQVwiOjI1NSxcIlJcIjozNixcIkdcIjo0MCxcIkJcIjo4Mn19LFwiSG9yaXpvbnRhbEFsaWdubWVudFwiOjIsXCJJc1Zpc2libGVcIjp0cnVlfSxcIk1hcmdpblwiOntcIiRpZFwiOlwiMzI3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zMjhcIixcIk1hcmdpblwiOntcIiRpZFwiOlwiMzI5XCIsXCJUb3BcIjowLjAsXCJMZWZ0XCI6NC4wLFwiUmlnaHRcIjo0LjAsXCJCb3R0b21cIjowLjB9LFwiUGFkZGluZ1wiOntcIiRpZFwiOlwiMzMwXCIsXCJUb3BcIjowLjAsXCJMZWZ0XCI6MC4wLFwiUmlnaHRcIjowLjAsXCJCb3R0b21cIjowLjB9LFwiQmFja2dyb3VuZFwiOntcIiRpZFwiOlwiMzMxXCIsXCJDb2xvclwiOntcIiRpZFwiOlwiMzMyXCIsXCJBXCI6MjU1LFwiUlwiOjc0LFwiR1wiOjEwMixcIkJcIjoxNzJ9fSxcIklzVmlzaWJsZVwiOnRydWUsXCJXaWR0aFwiOjAuMCxcIkhlaWdodFwiOjEwLjAsXCJCb3JkZXJTdHlsZVwiOntcIiRpZFwiOlwiMzMzXCIsXCJMaW5lU3R5bGVcIjp7XCIkaWRcIjpcIjMzNFwiLFwiTGluZUNvbG9yXCI6e1wiJGlkXCI6XCIzMzVcIixcIkNvbG9yXCI6e1wiJGlkXCI6XCIzMzZcIixcIkFcIjoyNTUsXCJSXCI6MjM0LFwiR1wiOjIyLFwiQlwiOjMwfX0sXCJMaW5lV2VpZ2h0XCI6Mi4wLFwiTGluZVR5cGVcIjowfSxcIklzVmlzaWJsZVwiOmZhbHNlfX0sXCJUaXRsZVN0eWxlXCI6e1wiJGlkXCI6XCIzMzdcIixcIkZvbnRTZXR0aW5nc1wiOntcIiRpZFwiOlwiMzM4XCIsXCJGb250U2l6ZVwiOjExLFwiRm9udE5hbWVcIjpcIkNhbGlicmlcIixcIklzQm9sZFwiOmZhbHNlLFwiSXNJdGFsaWNcIjpmYWxzZSxcIklzVW5kZXJsaW5lZFwiOmZhbHNlfSxcIkZvcmVncm91bmRcIjp7XCIkaWRcIjpcIjMzOVwiLFwiQ29sb3JcIjp7XCIkaWRcIjpcIjM0MFwiLFwiQVwiOjI1NSxcIlJcIjowLFwiR1wiOjAsXCJCXCI6MH19LFwiSG9yaXpvbnRhbEFsaWdubWVudFwiOjAsXCJJc1Zpc2libGVcIjp0cnVlfSxcIkRhdGVTdHlsZVwiOntcIiRpZFwiOlwiMzQxXCIsXCJGb250U2V0dGluZ3NcIjp7XCIkaWRcIjpcIjM0MlwiLFwiRm9udFNpemVcIjoxMCxcIkZvbnROYW1lXCI6XCJDYWxpYnJpXCIsXCJJc0JvbGRcIjpmYWxzZSxcIklzSXRhbGljXCI6ZmFsc2UsXCJJc1VuZGVybGluZWRcIjpmYWxzZX0sXCJGb3JlZ3JvdW5kXCI6e1wiJGlkXCI6XCIzNDNcIixcIkNvbG9yXCI6e1wiJGlkXCI6XCIzNDRcIixcIkFcIjoyNTUsXCJSXCI6MzYsXCJHXCI6NDAsXCJCXCI6ODJ9fSxcIkhvcml6b250YWxBbGlnbm1lbnRcIjoxLFwiSXNWaXNpYmxlXCI6ZmFsc2V9LFwiRGF0ZUZvcm1hdFwiOntcIiRpZFwiOlwiMzQ1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M0NlwiLFwiRm9ybWF0XCI6MCxcIklzVmlzaWJsZVwiOmZhbHNlLFwiTGFzdEtub3duVmlzaWJpbGl0eVN0YXRlXCI6ZmFsc2V9fSxcIkRlZmF1bHRTd2ltbGFuZU1vdFN0eWxlXCI6e1wiJGlkXCI6XCIzNDdcIixcIlNoYXBlXCI6MSxcIlNoYXBlU2l6ZVwiOjAsXCJEZXRhaWxzU3BhY2luZ1wiOjAuMCxcIlBhZGRpbmdcIjp7XCIkaWRcIjpcIjM0OFwiLFwiVG9wXCI6NS4wLFwiTGVmdFwiOjMuMCxcIlJpZ2h0XCI6MC4wLFwiQm90dG9tXCI6Mi4wfSxcIlBvc2l0aW9uT25UYXNrXCI6MSxcIlNoYXBlU3R5bGVcIjp7XCIkaWRcIjpcIjM0OVwiLFwiTWFyZ2luXCI6e1wiJGlkXCI6XCIzNTBcIixcIlRvcFwiOjAuMCxcIkxlZnRcIjowLjAsXCJSaWdodFwiOjAuMCxcIkJvdHRvbVwiOjAuMH0sXCJQYWRkaW5nXCI6e1wiJGlkXCI6XCIzNTFcIixcIlRvcFwiOjAuMCxcIkxlZnRcIjowLjAsXCJSaWdodFwiOjAuMCxcIkJvdHRvbVwiOjAuMH0sXCJCYWNrZ3JvdW5kXCI6e1wiJGlkXCI6XCIzNTJcIixcIkNvbG9yXCI6e1wiJGlkXCI6XCIzNTNcIixcIkFcIjoyNTUsXCJSXCI6MTQ2LFwiR1wiOjE2MyxcIkJcIjoyMDV9fSxcIklzVmlzaWJsZVwiOnRydWUsXCJXaWR0aFwiOjEyLjAsXCJIZWlnaHRcIjoxNC4wLFwiQm9yZGVyU3R5bGVcIjp7XCIkaWRcIjpcIjM1NFwiLFwiTGluZVN0eWxlXCI6e1wiJGlkXCI6XCIzNTVcIixcIkxpbmVDb2xvclwiOntcIiRpZFwiOlwiMzU2XCIsXCJDb2xvclwiOntcIiRpZFwiOlwiMzU3XCIsXCJBXCI6MjU1LFwiUlwiOjI1NSxcIkdcIjoyNTUsXCJCXCI6MjU1fX0sXCJMaW5lV2VpZ2h0XCI6MC4wLFwiTGluZVR5cGVcIjowfSxcIklzVmlzaWJsZVwiOmZhbHNlfX0sXCJUaXRsZVN0eWxlXCI6e1wiJGlkXCI6XCIzNThcIixcIkZvbnRTZXR0aW5nc1wiOntcIiRpZFwiOlwiMzU5XCIsXCJGb250U2l6ZVwiOjExLFwiRm9udE5hbWVcIjpcIkNhbGlicmlcIixcIklzQm9sZFwiOmZhbHNlLFwiSXNJdGFsaWNcIjpmYWxzZSxcIklzVW5kZXJsaW5lZFwiOmZhbHNlfSxcIkZvcmVncm91bmRcIjp7XCIkaWRcIjpcIjM2MFwiLFwiQ29sb3JcIjp7XCIkaWRcIjpcIjM2MVwiLFwiQVwiOjI1NSxcIlJcIjowLFwiR1wiOjAsXCJCXCI6MH19LFwiSG9yaXpvbnRhbEFsaWdubWVudFwiOjEsXCJJc1Zpc2libGVcIjp0cnVlfSxcIkRhdGVTdHlsZVwiOntcIiRpZFwiOlwiMzYyXCIsXCJGb250U2V0dGluZ3NcIjp7XCIkaWRcIjpcIjM2M1wiLFwiRm9udFNpemVcIjoxMCxcIkZvbnROYW1lXCI6XCJDYWxpYnJpXCIsXCJJc0JvbGRcIjpmYWxzZSxcIklzSXRhbGljXCI6ZmFsc2UsXCJJc1VuZGVybGluZWRcIjpmYWxzZX0sXCJGb3JlZ3JvdW5kXCI6e1wiJGlkXCI6XCIzNjRcIixcIkNvbG9yXCI6e1wiJGlkXCI6XCIzNjVcIixcIkFcIjoyNTUsXCJSXCI6MzYsXCJHXCI6NDAsXCJCXCI6ODJ9fSxcIkhvcml6b250YWxBbGlnbm1lbnRcIjoxLFwiSXNWaXNpYmxlXCI6dHJ1ZX0sXCJEYXRlRm9ybWF0XCI6e1wiJGlkXCI6XCIzNjZ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Y3XCIsXCJGb3JtYXRcIjowLFwiSXNWaXNpYmxlXCI6ZmFsc2UsXCJMYXN0S25vd25WaXNpYmlsaXR5U3RhdGVcIjpmYWxzZX19fSx7XCIkaWRcIjpcIjM2OFwiLFwiU3R5bGVJZFwiOlwiYjI0ZjgwNDUtZjY5Yi00YTQzLTgyOWYtYTU2NTAzZmRjZDY5XCIsXCJOYW1lXCI6XCJTd2ltbGFuZSBTdHlsZSAzXCIsXCJIZWFkZXJTdHlsZVwiOntcIiRpZFwiOlwiMzY5XCIsXCJUZXh0U3R5bGVcIjp7XCIkaWRcIjpcIjM3MFwiLFwiRm9udFNldHRpbmdzXCI6e1wiJGlkXCI6XCIzNzFcIixcIkZvbnRTaXplXCI6MTEsXCJGb250TmFtZVwiOlwiQ2FsaWJyaVwiLFwiSXNCb2xkXCI6ZmFsc2UsXCJJc0l0YWxpY1wiOmZhbHNlLFwiSXNVbmRlcmxpbmVkXCI6ZmFsc2V9LFwiRm9yZWdyb3VuZFwiOntcIiRpZFwiOlwiMzcyXCIsXCJDb2xvclwiOntcIiRpZFwiOlwiMzczXCIsXCJBXCI6MjU1LFwiUlwiOjAsXCJHXCI6MCxcIkJcIjowfX0sXCJIb3Jpem9udGFsQWxpZ25tZW50XCI6MSxcIklzVmlzaWJsZVwiOnRydWV9LFwiUmVjdGFuZ2xlU3R5bGVcIjp7XCIkaWRcIjpcIjM3NFwiLFwiTWFyZ2luXCI6e1wiJGlkXCI6XCIzNzVcIixcIlRvcFwiOjAuMCxcIkxlZnRcIjowLjAsXCJSaWdodFwiOjAuMCxcIkJvdHRvbVwiOjAuMH0sXCJQYWRkaW5nXCI6e1wiJGlkXCI6XCIzNzZcIixcIlRvcFwiOjAuMCxcIkxlZnRcIjowLjAsXCJSaWdodFwiOjAuMCxcIkJvdHRvbVwiOjAuMH0sXCJCYWNrZ3JvdW5kXCI6e1wiJGlkXCI6XCIzNzdcIixcIkNvbG9yXCI6e1wiJGlkXCI6XCIzNzhcIixcIkFcIjoyNTUsXCJSXCI6MTcyLFwiR1wiOjIwMyxcIkJcIjoyNDl9fSxcIklzVmlzaWJsZVwiOnRydWUsXCJXaWR0aFwiOjAuMCxcIkhlaWdodFwiOjAuMCxcIkJvcmRlclN0eWxlXCI6e1wiJGlkXCI6XCIzNzlcIixcIkxpbmVTdHlsZVwiOntcIiRpZFwiOlwiMzgwXCIsXCJMaW5lQ29sb3JcIjp7XCIkaWRcIjpcIjM4MVwiLFwiQ29sb3JcIjp7XCIkaWRcIjpcIjM4MlwiLFwiQVwiOjI1NSxcIlJcIjoyNTUsXCJHXCI6MjU1LFwiQlwiOjI1NX19LFwiTGluZVdlaWdodFwiOjAuMCxcIkxpbmVUeXBlXCI6MH0sXCJJc1Zpc2libGVcIjpmYWxzZX19fSxcIkJhY2tncm91bmRTdHlsZVwiOntcIiRpZFwiOlwiMzgzXCIsXCJNYXJnaW5cIjp7XCIkaWRcIjpcIjM4NFwiLFwiVG9wXCI6MC4wLFwiTGVmdFwiOjAuMCxcIlJpZ2h0XCI6MC4wLFwiQm90dG9tXCI6MC4wfSxcIlBhZGRpbmdcIjp7XCIkaWRcIjpcIjM4NVwiLFwiVG9wXCI6MC4wLFwiTGVmdFwiOjAuMCxcIlJpZ2h0XCI6MC4wLFwiQm90dG9tXCI6MC4wfSxcIkJhY2tncm91bmRcIjp7XCIkaWRcIjpcIjM4NlwiLFwiQ29sb3JcIjp7XCIkaWRcIjpcIjM4N1wiLFwiQVwiOjUxLFwiUlwiOjIyOSxcIkdcIjoyMzMsXCJCXCI6MjM4fX0sXCJJc1Zpc2libGVcIjp0cnVlLFwiV2lkdGhcIjowLjAsXCJIZWlnaHRcIjowLjAsXCJCb3JkZXJTdHlsZVwiOntcIiRpZFwiOlwiMzg4XCIsXCJMaW5lU3R5bGVcIjp7XCIkaWRcIjpcIjM4OVwiLFwiTGluZUNvbG9yXCI6e1wiJGlkXCI6XCIzOTBcIixcIkNvbG9yXCI6e1wiJGlkXCI6XCIzOTFcIixcIkFcIjoyNTUsXCJSXCI6MjM0LFwiR1wiOjIyLFwiQlwiOjMwfX0sXCJMaW5lV2VpZ2h0XCI6Mi4wLFwiTGluZVR5cGVcIjowfSxcIklzVmlzaWJsZVwiOmZhbHNlfX0sXCJJc0Fib3ZlVGltZWJhbmRcIjpmYWxzZSxcIlNwYWNpbmdcIjoyLFwiRGVmYXVsdFN3aW1sYW5lQWN0aXZpdHlTdHlsZVwiOntcIiRpZFwiOlwiMzkyXCIsXCJIZWFkZXJTdHlsZVwiOntcIiRpZFwiOlwiMzkzXCIsXCJUZXh0U3R5bGVcIjp7XCIkaWRcIjpcIjM5NFwiLFwiRm9udFNldHRpbmdzXCI6e1wiJGlkXCI6XCIzOTVcIixcIkZvbnRTaXplXCI6MTEsXCJGb250TmFtZVwiOlwiQ2FsaWJyaVwiLFwiSXNCb2xkXCI6ZmFsc2UsXCJJc0l0YWxpY1wiOmZhbHNlLFwiSXNVbmRlcmxpbmVkXCI6ZmFsc2V9LFwiRm9yZWdyb3VuZFwiOntcIiRpZFwiOlwiMzk2XCIsXCJDb2xvclwiOntcIiRpZFwiOlwiMzk3XCIsXCJBXCI6MjU1LFwiUlwiOjAsXCJHXCI6MCxcIkJcIjowfX0sXCJIb3Jpem9udGFsQWxpZ25tZW50XCI6MCxcIklzVmlzaWJsZVwiOnRydWV9LFwiUmVjdGFuZ2xlU3R5bGVcIjp7XCIkaWRcIjpcIjM5OFwiLFwiTWFyZ2luXCI6e1wiJGlkXCI6XCIzOTlcIixcIlRvcFwiOjAuMCxcIkxlZnRcIjowLjAsXCJSaWdodFwiOjAuMCxcIkJvdHRvbVwiOjAuMH0sXCJQYWRkaW5nXCI6e1wiJGlkXCI6XCI0MDBcIixcIlRvcFwiOjAuMCxcIkxlZnRcIjowLjAsXCJSaWdodFwiOjAuMCxcIkJvdHRvbVwiOjAuMH0sXCJCYWNrZ3JvdW5kXCI6e1wiJGlkXCI6XCI0MDFcIixcIkNvbG9yXCI6e1wiJGlkXCI6XCI0MDJcIixcIkFcIjoxMjcsXCJSXCI6MTcyLFwiR1wiOjIwMyxcIkJcIjoyNDl9fSxcIklzVmlzaWJsZVwiOnRydWUsXCJXaWR0aFwiOjAuMCxcIkhlaWdodFwiOjAuMCxcIkJvcmRlclN0eWxlXCI6e1wiJGlkXCI6XCI0MDNcIixcIkxpbmVTdHlsZVwiOntcIiRpZFwiOlwiNDA0XCIsXCJMaW5lQ29sb3JcIjp7XCIkaWRcIjpcIjQwNVwiLFwiQ29sb3JcIjp7XCIkaWRcIjpcIjQwNlwiLFwiQVwiOjI1NSxcIlJcIjoyNTUsXCJHXCI6MjU1LFwiQlwiOjI1NX19LFwiTGluZVdlaWdodFwiOjAuMCxcIkxpbmVUeXBlXCI6MH0sXCJJc1Zpc2libGVcIjpmYWxzZX19fSxcIkJhY2tncm91bmRTdHlsZVwiOntcIiRpZFwiOlwiNDA3XCIsXCJNYXJnaW5cIjp7XCIkaWRcIjpcIjQwOFwiLFwiVG9wXCI6MC4wLFwiTGVmdFwiOjAuMCxcIlJpZ2h0XCI6MC4wLFwiQm90dG9tXCI6MC4wfSxcIlBhZGRpbmdcIjp7XCIkaWRcIjpcIjQwOVwiLFwiVG9wXCI6MC4wLFwiTGVmdFwiOjAuMCxcIlJpZ2h0XCI6MC4wLFwiQm90dG9tXCI6MC4wfSxcIkJhY2tncm91bmRcIjp7XCIkaWRcIjpcIjQxMFwiLFwiQ29sb3JcIjp7XCIkaWRcIjpcIjQxMVwiLFwiQVwiOjUxLFwiUlwiOjIyOSxcIkdcIjoyMzMsXCJCXCI6MjM4fX0sXCJJc1Zpc2libGVcIjp0cnVlLFwiV2lkdGhcIjowLjAsXCJIZWlnaHRcIjowLjAsXCJCb3JkZXJTdHlsZVwiOntcIiRpZFwiOlwiNDEyXCIsXCJMaW5lU3R5bGVcIjp7XCIkaWRcIjpcIjQxM1wiLFwiTGluZUNvbG9yXCI6e1wiJGlkXCI6XCI0MTRcIixcIkNvbG9yXCI6e1wiJGlkXCI6XCI0MTVcIixcIkFcIjoyNTUsXCJSXCI6MjM0LFwiR1wiOjIyLFwiQlwiOjMwfX0sXCJMaW5lV2VpZ2h0XCI6Mi4wLFwiTGluZVR5cGVcIjowfSxcIklzVmlzaWJsZVwiOmZhbHNlfX19LFwiRGVmYXVsdFN3aW1sYW5lTWlsZXN0b25lU3R5bGVcIjp7XCIkaWRcIjpcIjQxNlwiLFwiVGl0bGVQb3NpdGlvblwiOjAsXCJEYXRlUG9zaXRpb25cIjoyLFwiU2hhcGVUeXBlXCI6MSxcIlNoYXBlU2l6ZVwiOjAsXCJTcGFjaW5nXCI6NSxcIlNoYXBlU3R5bGVcIjp7XCIkaWRcIjpcIjQxN1wiLFwiTWFyZ2luXCI6e1wiJGlkXCI6XCI0MThcIixcIlRvcFwiOjAuMCxcIkxlZnRcIjowLjAsXCJSaWdodFwiOjAuMCxcIkJvdHRvbVwiOjAuMH0sXCJQYWRkaW5nXCI6e1wiJGlkXCI6XCI0MTlcIixcIlRvcFwiOjAuMCxcIkxlZnRcIjowLjAsXCJSaWdodFwiOjAuMCxcIkJvdHRvbVwiOjAuMH0sXCJCYWNrZ3JvdW5kXCI6e1wiJGlkXCI6XCI0MjBcIixcIkNvbG9yXCI6e1wiJGlkXCI6XCI0MjFcIixcIkFcIjoyNTUsXCJSXCI6OTUsXCJHXCI6MTA3LFwiQlwiOjEyNn19LFwiSXNWaXNpYmxlXCI6dHJ1ZSxcIldpZHRoXCI6MTIuMCxcIkhlaWdodFwiOjE0LjAsXCJCb3JkZXJTdHlsZVwiOntcIiRpZFwiOlwiNDIyXCIsXCJMaW5lU3R5bGVcIjp7XCIkaWRcIjpcIjQyM1wiLFwiTGluZUNvbG9yXCI6e1wiJGlkXCI6XCI0MjRcIixcIkNvbG9yXCI6e1wiJGlkXCI6XCI0MjVcIixcIkFcIjoyNTUsXCJSXCI6MjM0LFwiR1wiOjIyLFwiQlwiOjMwfX0sXCJMaW5lV2VpZ2h0XCI6Mi4wLFwiTGluZVR5cGVcIjowfSxcIklzVmlzaWJsZVwiOmZhbHNlfX0sXCJUaXRsZVN0eWxlXCI6e1wiJGlkXCI6XCI0MjZcIixcIkZvbnRTZXR0aW5nc1wiOntcIiRpZFwiOlwiNDI3XCIsXCJGb250U2l6ZVwiOjExLFwiRm9udE5hbWVcIjpcIkNhbGlicmlcIixcIklzQm9sZFwiOmZhbHNlLFwiSXNJdGFsaWNcIjpmYWxzZSxcIklzVW5kZXJsaW5lZFwiOmZhbHNlfSxcIkZvcmVncm91bmRcIjp7XCIkaWRcIjpcIjQyOFwiLFwiQ29sb3JcIjp7XCIkaWRcIjpcIjQyOVwiLFwiQVwiOjI1NSxcIlJcIjowLFwiR1wiOjAsXCJCXCI6MH19LFwiSG9yaXpvbnRhbEFsaWdubWVudFwiOjIsXCJJc1Zpc2libGVcIjp0cnVlfSxcIkRhdGVTdHlsZVwiOntcIiRpZFwiOlwiNDMwXCIsXCJGb250U2V0dGluZ3NcIjp7XCIkaWRcIjpcIjQzMVwiLFwiRm9udFNpemVcIjoxMCxcIkZvbnROYW1lXCI6XCJDYWxpYnJpXCIsXCJJc0JvbGRcIjpmYWxzZSxcIklzSXRhbGljXCI6ZmFsc2UsXCJJc1VuZGVybGluZWRcIjpmYWxzZX0sXCJGb3JlZ3JvdW5kXCI6e1wiJGlkXCI6XCI0MzJcIixcIkNvbG9yXCI6e1wiJGlkXCI6XCI0MzNcIixcIkFcIjoyNTUsXCJSXCI6MzYsXCJHXCI6NDAsXCJCXCI6ODJ9fSxcIkhvcml6b250YWxBbGlnbm1lbnRcIjowLFwiSXNWaXNpYmxlXCI6dHJ1ZX0sXCJEYXRlRm9ybWF0XCI6e1wiJGlkXCI6XCI0MzR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M1XCIsXCJGb3JtYXRcIjowLFwiSXNWaXNpYmxlXCI6ZmFsc2UsXCJMYXN0S25vd25WaXNpYmlsaXR5U3RhdGVcIjpmYWxzZX19LFwiRGVmYXVsdFN3aW1sYW5lVGFza1N0eWxlXCI6e1wiJGlkXCI6XCI0MzZcIixcIlNoYXBlXCI6MSxcIlNoYXBlVGhpY2tuZXNzXCI6MCxcIkR1cmF0aW9uRm9ybWF0XCI6MTQsXCJQZXJjZW50YWdlQ29tcGxldGVUZXh0U3R5bGVcIjp7XCIkaWRcIjpcIjQzN1wiLFwiRm9udFNldHRpbmdzXCI6e1wiJGlkXCI6XCI0MzhcIixcIkZvbnRTaXplXCI6MTAsXCJGb250TmFtZVwiOlwiQ2FsaWJyaVwiLFwiSXNCb2xkXCI6ZmFsc2UsXCJJc0l0YWxpY1wiOmZhbHNlLFwiSXNVbmRlcmxpbmVkXCI6ZmFsc2V9LFwiRm9yZWdyb3VuZFwiOntcIiRpZFwiOlwiNDM5XCIsXCJDb2xvclwiOntcIiRpZFwiOlwiNDQwXCIsXCJBXCI6MjU1LFwiUlwiOjIzMixcIkdcIjoyMzIsXCJCXCI6MjMyfX0sXCJIb3Jpem9udGFsQWxpZ25tZW50XCI6MSxcIklzVmlzaWJsZVwiOnRydWV9LFwiUGVyY2VudGFnZUNvbXBsZXRlSGlnaGxpZ2h0U3R5bGVcIjp7XCIkaWRcIjpcIjQ0MVwiLFwiQmFja2dyb3VuZFwiOntcIiRpZFwiOlwiNDQyXCIsXCJDb2xvclwiOntcIiRpZFwiOlwiNDQzXCIsXCJBXCI6ODksXCJSXCI6MCxcIkdcIjowLFwiQlwiOjB9fX0sXCJEdXJhdGlvblN0eWxlXCI6e1wiJGlkXCI6XCI0NDRcIixcIkZvbnRTZXR0aW5nc1wiOntcIiRpZFwiOlwiNDQ1XCIsXCJGb250U2l6ZVwiOjEwLFwiRm9udE5hbWVcIjpcIkNhbGlicmlcIixcIklzQm9sZFwiOmZhbHNlLFwiSXNJdGFsaWNcIjpmYWxzZSxcIklzVW5kZXJsaW5lZFwiOmZhbHNlfSxcIkZvcmVncm91bmRcIjp7XCIkaWRcIjpcIjQ0NlwiLFwiQ29sb3JcIjp7XCIkaWRcIjpcIjQ0N1wiLFwiQVwiOjI1NSxcIlJcIjozNixcIkdcIjo0MCxcIkJcIjo4Mn19LFwiSG9yaXpvbnRhbEFsaWdubWVudFwiOjIsXCJJc1Zpc2libGVcIjp0cnVlfSxcIk1hcmdpblwiOntcIiRpZFwiOlwiNDQ4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0NDlcIixcIk1hcmdpblwiOntcIiRpZFwiOlwiNDUwXCIsXCJUb3BcIjowLjAsXCJMZWZ0XCI6NC4wLFwiUmlnaHRcIjo0LjAsXCJCb3R0b21cIjowLjB9LFwiUGFkZGluZ1wiOntcIiRpZFwiOlwiNDUxXCIsXCJUb3BcIjowLjAsXCJMZWZ0XCI6MC4wLFwiUmlnaHRcIjowLjAsXCJCb3R0b21cIjowLjB9LFwiQmFja2dyb3VuZFwiOntcIiRpZFwiOlwiNDUyXCIsXCJDb2xvclwiOntcIiRpZFwiOlwiNDUzXCIsXCJBXCI6MjU1LFwiUlwiOjc0LFwiR1wiOjEwMixcIkJcIjoxNzJ9fSxcIklzVmlzaWJsZVwiOnRydWUsXCJXaWR0aFwiOjAuMCxcIkhlaWdodFwiOjEwLjAsXCJCb3JkZXJTdHlsZVwiOntcIiRpZFwiOlwiNDU0XCIsXCJMaW5lU3R5bGVcIjp7XCIkaWRcIjpcIjQ1NVwiLFwiTGluZUNvbG9yXCI6e1wiJGlkXCI6XCI0NTZcIixcIkNvbG9yXCI6e1wiJGlkXCI6XCI0NTdcIixcIkFcIjoyNTUsXCJSXCI6MjM0LFwiR1wiOjIyLFwiQlwiOjMwfX0sXCJMaW5lV2VpZ2h0XCI6Mi4wLFwiTGluZVR5cGVcIjowfSxcIklzVmlzaWJsZVwiOmZhbHNlfX0sXCJUaXRsZVN0eWxlXCI6e1wiJGlkXCI6XCI0NThcIixcIkZvbnRTZXR0aW5nc1wiOntcIiRpZFwiOlwiNDU5XCIsXCJGb250U2l6ZVwiOjExLFwiRm9udE5hbWVcIjpcIkNhbGlicmlcIixcIklzQm9sZFwiOmZhbHNlLFwiSXNJdGFsaWNcIjpmYWxzZSxcIklzVW5kZXJsaW5lZFwiOmZhbHNlfSxcIkZvcmVncm91bmRcIjp7XCIkaWRcIjpcIjQ2MFwiLFwiQ29sb3JcIjp7XCIkaWRcIjpcIjQ2MVwiLFwiQVwiOjI1NSxcIlJcIjowLFwiR1wiOjAsXCJCXCI6MH19LFwiSG9yaXpvbnRhbEFsaWdubWVudFwiOjAsXCJJc1Zpc2libGVcIjp0cnVlfSxcIkRhdGVTdHlsZVwiOntcIiRpZFwiOlwiNDYyXCIsXCJGb250U2V0dGluZ3NcIjp7XCIkaWRcIjpcIjQ2M1wiLFwiRm9udFNpemVcIjoxMCxcIkZvbnROYW1lXCI6XCJDYWxpYnJpXCIsXCJJc0JvbGRcIjpmYWxzZSxcIklzSXRhbGljXCI6ZmFsc2UsXCJJc1VuZGVybGluZWRcIjpmYWxzZX0sXCJGb3JlZ3JvdW5kXCI6e1wiJGlkXCI6XCI0NjRcIixcIkNvbG9yXCI6e1wiJGlkXCI6XCI0NjVcIixcIkFcIjoyNTUsXCJSXCI6MzYsXCJHXCI6NDAsXCJCXCI6ODJ9fSxcIkhvcml6b250YWxBbGlnbm1lbnRcIjoxLFwiSXNWaXNpYmxlXCI6ZmFsc2V9LFwiRGF0ZUZvcm1hdFwiOntcIiRpZFwiOlwiNDY2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Q2N1wiLFwiRm9ybWF0XCI6MCxcIklzVmlzaWJsZVwiOmZhbHNlLFwiTGFzdEtub3duVmlzaWJpbGl0eVN0YXRlXCI6ZmFsc2V9fSxcIkRlZmF1bHRTd2ltbGFuZU1vdFN0eWxlXCI6e1wiJGlkXCI6XCI0NjhcIixcIlNoYXBlXCI6MSxcIlNoYXBlU2l6ZVwiOjAsXCJEZXRhaWxzU3BhY2luZ1wiOjAuMCxcIlBhZGRpbmdcIjp7XCIkaWRcIjpcIjQ2OVwiLFwiVG9wXCI6NS4wLFwiTGVmdFwiOjMuMCxcIlJpZ2h0XCI6MC4wLFwiQm90dG9tXCI6Mi4wfSxcIlBvc2l0aW9uT25UYXNrXCI6MSxcIlNoYXBlU3R5bGVcIjp7XCIkaWRcIjpcIjQ3MFwiLFwiTWFyZ2luXCI6e1wiJGlkXCI6XCI0NzFcIixcIlRvcFwiOjAuMCxcIkxlZnRcIjowLjAsXCJSaWdodFwiOjAuMCxcIkJvdHRvbVwiOjAuMH0sXCJQYWRkaW5nXCI6e1wiJGlkXCI6XCI0NzJcIixcIlRvcFwiOjAuMCxcIkxlZnRcIjowLjAsXCJSaWdodFwiOjAuMCxcIkJvdHRvbVwiOjAuMH0sXCJCYWNrZ3JvdW5kXCI6e1wiJGlkXCI6XCI0NzNcIixcIkNvbG9yXCI6e1wiJGlkXCI6XCI0NzRcIixcIkFcIjoyNTUsXCJSXCI6MTQ2LFwiR1wiOjE2MyxcIkJcIjoyMDV9fSxcIklzVmlzaWJsZVwiOnRydWUsXCJXaWR0aFwiOjEyLjAsXCJIZWlnaHRcIjoxNC4wLFwiQm9yZGVyU3R5bGVcIjp7XCIkaWRcIjpcIjQ3NVwiLFwiTGluZVN0eWxlXCI6e1wiJGlkXCI6XCI0NzZcIixcIkxpbmVDb2xvclwiOntcIiRpZFwiOlwiNDc3XCIsXCJDb2xvclwiOntcIiRpZFwiOlwiNDc4XCIsXCJBXCI6MjU1LFwiUlwiOjI1NSxcIkdcIjoyNTUsXCJCXCI6MjU1fX0sXCJMaW5lV2VpZ2h0XCI6MC4wLFwiTGluZVR5cGVcIjowfSxcIklzVmlzaWJsZVwiOmZhbHNlfX0sXCJUaXRsZVN0eWxlXCI6e1wiJGlkXCI6XCI0NzlcIixcIkZvbnRTZXR0aW5nc1wiOntcIiRpZFwiOlwiNDgwXCIsXCJGb250U2l6ZVwiOjExLFwiRm9udE5hbWVcIjpcIkNhbGlicmlcIixcIklzQm9sZFwiOmZhbHNlLFwiSXNJdGFsaWNcIjpmYWxzZSxcIklzVW5kZXJsaW5lZFwiOmZhbHNlfSxcIkZvcmVncm91bmRcIjp7XCIkaWRcIjpcIjQ4MVwiLFwiQ29sb3JcIjp7XCIkaWRcIjpcIjQ4MlwiLFwiQVwiOjI1NSxcIlJcIjowLFwiR1wiOjAsXCJCXCI6MH19LFwiSG9yaXpvbnRhbEFsaWdubWVudFwiOjEsXCJJc1Zpc2libGVcIjp0cnVlfSxcIkRhdGVTdHlsZVwiOntcIiRpZFwiOlwiNDgzXCIsXCJGb250U2V0dGluZ3NcIjp7XCIkaWRcIjpcIjQ4NFwiLFwiRm9udFNpemVcIjoxMCxcIkZvbnROYW1lXCI6XCJDYWxpYnJpXCIsXCJJc0JvbGRcIjpmYWxzZSxcIklzSXRhbGljXCI6ZmFsc2UsXCJJc1VuZGVybGluZWRcIjpmYWxzZX0sXCJGb3JlZ3JvdW5kXCI6e1wiJGlkXCI6XCI0ODVcIixcIkNvbG9yXCI6e1wiJGlkXCI6XCI0ODZcIixcIkFcIjoyNTUsXCJSXCI6MzYsXCJHXCI6NDAsXCJCXCI6ODJ9fSxcIkhvcml6b250YWxBbGlnbm1lbnRcIjoxLFwiSXNWaXNpYmxlXCI6dHJ1ZX0sXCJEYXRlRm9ybWF0XCI6e1wiJGlkXCI6XCI0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g4XCIsXCJGb3JtYXRcIjowLFwiSXNWaXNpYmxlXCI6ZmFsc2UsXCJMYXN0S25vd25WaXNpYmlsaXR5U3RhdGVcIjpmYWxzZX19fSx7XCIkaWRcIjpcIjQ4OVwiLFwiU3R5bGVJZFwiOlwiMDcwMmRlYTgtYzExNC00ZDcxLWJlNDAtY2QzMDYyYzQ2OTcwXCIsXCJOYW1lXCI6XCJTd2ltbGFuZSBTdHlsZSA0XCIsXCJIZWFkZXJTdHlsZVwiOntcIiRpZFwiOlwiNDkwXCIsXCJUZXh0U3R5bGVcIjp7XCIkaWRcIjpcIjQ5MVwiLFwiRm9udFNldHRpbmdzXCI6e1wiJGlkXCI6XCI0OTJcIixcIkZvbnRTaXplXCI6MTEsXCJGb250TmFtZVwiOlwiQ2FsaWJyaVwiLFwiSXNCb2xkXCI6ZmFsc2UsXCJJc0l0YWxpY1wiOmZhbHNlLFwiSXNVbmRlcmxpbmVkXCI6ZmFsc2V9LFwiRm9yZWdyb3VuZFwiOntcIiRpZFwiOlwiNDkzXCIsXCJDb2xvclwiOntcIiRpZFwiOlwiNDk0XCIsXCJBXCI6MjU1LFwiUlwiOjAsXCJHXCI6MCxcIkJcIjowfX0sXCJIb3Jpem9udGFsQWxpZ25tZW50XCI6MCxcIklzVmlzaWJsZVwiOnRydWV9LFwiUmVjdGFuZ2xlU3R5bGVcIjp7XCIkaWRcIjpcIjQ5NVwiLFwiTWFyZ2luXCI6e1wiJGlkXCI6XCI0OTZcIixcIlRvcFwiOjAuMCxcIkxlZnRcIjowLjAsXCJSaWdodFwiOjAuMCxcIkJvdHRvbVwiOjAuMH0sXCJQYWRkaW5nXCI6e1wiJGlkXCI6XCI0OTdcIixcIlRvcFwiOjAuMCxcIkxlZnRcIjowLjAsXCJSaWdodFwiOjAuMCxcIkJvdHRvbVwiOjAuMH0sXCJCYWNrZ3JvdW5kXCI6e1wiJGlkXCI6XCI0OThcIixcIkNvbG9yXCI6e1wiJGlkXCI6XCI0OTlcIixcIkFcIjoyNTUsXCJSXCI6MTcyLFwiR1wiOjIwMyxcIkJcIjoyNDl9fSxcIklzVmlzaWJsZVwiOnRydWUsXCJXaWR0aFwiOjAuMCxcIkhlaWdodFwiOjAuMCxcIkJvcmRlclN0eWxlXCI6e1wiJGlkXCI6XCI1MDBcIixcIkxpbmVTdHlsZVwiOntcIiRpZFwiOlwiNTAxXCIsXCJMaW5lQ29sb3JcIjp7XCIkaWRcIjpcIjUwMlwiLFwiQ29sb3JcIjp7XCIkaWRcIjpcIjUwM1wiLFwiQVwiOjI1NSxcIlJcIjoyNTUsXCJHXCI6MjU1LFwiQlwiOjI1NX19LFwiTGluZVdlaWdodFwiOjAuMCxcIkxpbmVUeXBlXCI6MH0sXCJJc1Zpc2libGVcIjpmYWxzZX19fSxcIkJhY2tncm91bmRTdHlsZVwiOntcIiRpZFwiOlwiNTA0XCIsXCJNYXJnaW5cIjp7XCIkaWRcIjpcIjUwNVwiLFwiVG9wXCI6MC4wLFwiTGVmdFwiOjAuMCxcIlJpZ2h0XCI6MC4wLFwiQm90dG9tXCI6MC4wfSxcIlBhZGRpbmdcIjp7XCIkaWRcIjpcIjUwNlwiLFwiVG9wXCI6MC4wLFwiTGVmdFwiOjAuMCxcIlJpZ2h0XCI6MC4wLFwiQm90dG9tXCI6MC4wfSxcIkJhY2tncm91bmRcIjp7XCIkaWRcIjpcIjUwN1wiLFwiQ29sb3JcIjp7XCIkaWRcIjpcIjUwOFwiLFwiQVwiOjUxLFwiUlwiOjIyOSxcIkdcIjoyMzMsXCJCXCI6MjM4fX0sXCJJc1Zpc2libGVcIjp0cnVlLFwiV2lkdGhcIjowLjAsXCJIZWlnaHRcIjowLjAsXCJCb3JkZXJTdHlsZVwiOntcIiRpZFwiOlwiNTA5XCIsXCJMaW5lU3R5bGVcIjp7XCIkaWRcIjpcIjUxMFwiLFwiTGluZUNvbG9yXCI6e1wiJGlkXCI6XCI1MTFcIixcIkNvbG9yXCI6e1wiJGlkXCI6XCI1MTJcIixcIkFcIjoyNTUsXCJSXCI6MjM0LFwiR1wiOjIyLFwiQlwiOjMwfX0sXCJMaW5lV2VpZ2h0XCI6Mi4wLFwiTGluZVR5cGVcIjowfSxcIklzVmlzaWJsZVwiOmZhbHNlfX0sXCJJc0Fib3ZlVGltZWJhbmRcIjpmYWxzZSxcIlNwYWNpbmdcIjoyLFwiRGVmYXVsdFN3aW1sYW5lQWN0aXZpdHlTdHlsZVwiOntcIiRpZFwiOlwiNTEzXCIsXCJIZWFkZXJTdHlsZVwiOntcIiRpZFwiOlwiNTE0XCIsXCJUZXh0U3R5bGVcIjp7XCIkaWRcIjpcIjUxNVwiLFwiRm9udFNldHRpbmdzXCI6e1wiJGlkXCI6XCI1MTZcIixcIkZvbnRTaXplXCI6MTEsXCJGb250TmFtZVwiOlwiQ2FsaWJyaVwiLFwiSXNCb2xkXCI6ZmFsc2UsXCJJc0l0YWxpY1wiOmZhbHNlLFwiSXNVbmRlcmxpbmVkXCI6ZmFsc2V9LFwiRm9yZWdyb3VuZFwiOntcIiRpZFwiOlwiNTE3XCIsXCJDb2xvclwiOntcIiRpZFwiOlwiNTE4XCIsXCJBXCI6MjU1LFwiUlwiOjAsXCJHXCI6MCxcIkJcIjowfX0sXCJIb3Jpem9udGFsQWxpZ25tZW50XCI6MCxcIklzVmlzaWJsZVwiOnRydWV9LFwiUmVjdGFuZ2xlU3R5bGVcIjp7XCIkaWRcIjpcIjUxOVwiLFwiTWFyZ2luXCI6e1wiJGlkXCI6XCI1MjBcIixcIlRvcFwiOjAuMCxcIkxlZnRcIjowLjAsXCJSaWdodFwiOjAuMCxcIkJvdHRvbVwiOjAuMH0sXCJQYWRkaW5nXCI6e1wiJGlkXCI6XCI1MjFcIixcIlRvcFwiOjAuMCxcIkxlZnRcIjowLjAsXCJSaWdodFwiOjAuMCxcIkJvdHRvbVwiOjAuMH0sXCJCYWNrZ3JvdW5kXCI6e1wiJGlkXCI6XCI1MjJcIixcIkNvbG9yXCI6e1wiJGlkXCI6XCI1MjNcIixcIkFcIjoxMjcsXCJSXCI6MTcyLFwiR1wiOjIwMyxcIkJcIjoyNDl9fSxcIklzVmlzaWJsZVwiOnRydWUsXCJXaWR0aFwiOjAuMCxcIkhlaWdodFwiOjAuMCxcIkJvcmRlclN0eWxlXCI6e1wiJGlkXCI6XCI1MjRcIixcIkxpbmVTdHlsZVwiOntcIiRpZFwiOlwiNTI1XCIsXCJMaW5lQ29sb3JcIjp7XCIkaWRcIjpcIjUyNlwiLFwiQ29sb3JcIjp7XCIkaWRcIjpcIjUyN1wiLFwiQVwiOjI1NSxcIlJcIjoyNTUsXCJHXCI6MCxcIkJcIjowfX0sXCJMaW5lV2VpZ2h0XCI6MC4wLFwiTGluZVR5cGVcIjowfSxcIklzVmlzaWJsZVwiOmZhbHNlfX19LFwiQmFja2dyb3VuZFN0eWxlXCI6e1wiJGlkXCI6XCI1MjhcIixcIk1hcmdpblwiOntcIiRpZFwiOlwiNTI5XCIsXCJUb3BcIjowLjAsXCJMZWZ0XCI6MC4wLFwiUmlnaHRcIjowLjAsXCJCb3R0b21cIjowLjB9LFwiUGFkZGluZ1wiOntcIiRpZFwiOlwiNTMwXCIsXCJUb3BcIjowLjAsXCJMZWZ0XCI6MC4wLFwiUmlnaHRcIjowLjAsXCJCb3R0b21cIjowLjB9LFwiQmFja2dyb3VuZFwiOntcIiRpZFwiOlwiNTMxXCIsXCJDb2xvclwiOntcIiRpZFwiOlwiNTMyXCIsXCJBXCI6NTEsXCJSXCI6MjI5LFwiR1wiOjIzMyxcIkJcIjoyMzh9fSxcIklzVmlzaWJsZVwiOnRydWUsXCJXaWR0aFwiOjAuMCxcIkhlaWdodFwiOjAuMCxcIkJvcmRlclN0eWxlXCI6e1wiJGlkXCI6XCI1MzNcIixcIkxpbmVTdHlsZVwiOntcIiRpZFwiOlwiNTM0XCIsXCJMaW5lQ29sb3JcIjp7XCIkaWRcIjpcIjUzNVwiLFwiQ29sb3JcIjp7XCIkaWRcIjpcIjUzNlwiLFwiQVwiOjI1NSxcIlJcIjoyMzQsXCJHXCI6MjIsXCJCXCI6MzB9fSxcIkxpbmVXZWlnaHRcIjoyLjAsXCJMaW5lVHlwZVwiOjB9LFwiSXNWaXNpYmxlXCI6ZmFsc2V9fX0sXCJEZWZhdWx0U3dpbWxhbmVNaWxlc3RvbmVTdHlsZVwiOntcIiRpZFwiOlwiNTM3XCIsXCJUaXRsZVBvc2l0aW9uXCI6MCxcIkRhdGVQb3NpdGlvblwiOjIsXCJTaGFwZVR5cGVcIjoxLFwiU2hhcGVTaXplXCI6MCxcIlNwYWNpbmdcIjo1LFwiU2hhcGVTdHlsZVwiOntcIiRpZFwiOlwiNTM4XCIsXCJNYXJnaW5cIjp7XCIkaWRcIjpcIjUzOVwiLFwiVG9wXCI6MC4wLFwiTGVmdFwiOjAuMCxcIlJpZ2h0XCI6MC4wLFwiQm90dG9tXCI6MC4wfSxcIlBhZGRpbmdcIjp7XCIkaWRcIjpcIjU0MFwiLFwiVG9wXCI6MC4wLFwiTGVmdFwiOjAuMCxcIlJpZ2h0XCI6MC4wLFwiQm90dG9tXCI6MC4wfSxcIkJhY2tncm91bmRcIjp7XCIkaWRcIjpcIjU0MVwiLFwiQ29sb3JcIjp7XCIkaWRcIjpcIjU0MlwiLFwiQVwiOjI1NSxcIlJcIjo5NSxcIkdcIjoxMDcsXCJCXCI6MTI2fX0sXCJJc1Zpc2libGVcIjp0cnVlLFwiV2lkdGhcIjoxMi4wLFwiSGVpZ2h0XCI6MTQuMCxcIkJvcmRlclN0eWxlXCI6e1wiJGlkXCI6XCI1NDNcIixcIkxpbmVTdHlsZVwiOntcIiRpZFwiOlwiNTQ0XCIsXCJMaW5lQ29sb3JcIjp7XCIkaWRcIjpcIjU0NVwiLFwiQ29sb3JcIjp7XCIkaWRcIjpcIjU0NlwiLFwiQVwiOjI1NSxcIlJcIjoyMzQsXCJHXCI6MjIsXCJCXCI6MzB9fSxcIkxpbmVXZWlnaHRcIjoyLjAsXCJMaW5lVHlwZVwiOjB9LFwiSXNWaXNpYmxlXCI6ZmFsc2V9fSxcIlRpdGxlU3R5bGVcIjp7XCIkaWRcIjpcIjU0N1wiLFwiRm9udFNldHRpbmdzXCI6e1wiJGlkXCI6XCI1NDhcIixcIkZvbnRTaXplXCI6MTEsXCJGb250TmFtZVwiOlwiQ2FsaWJyaVwiLFwiSXNCb2xkXCI6ZmFsc2UsXCJJc0l0YWxpY1wiOmZhbHNlLFwiSXNVbmRlcmxpbmVkXCI6ZmFsc2V9LFwiRm9yZWdyb3VuZFwiOntcIiRpZFwiOlwiNTQ5XCIsXCJDb2xvclwiOntcIiRpZFwiOlwiNTUwXCIsXCJBXCI6MjU1LFwiUlwiOjAsXCJHXCI6MCxcIkJcIjowfX0sXCJIb3Jpem9udGFsQWxpZ25tZW50XCI6MixcIklzVmlzaWJsZVwiOnRydWV9LFwiRGF0ZVN0eWxlXCI6e1wiJGlkXCI6XCI1NTFcIixcIkZvbnRTZXR0aW5nc1wiOntcIiRpZFwiOlwiNTUyXCIsXCJGb250U2l6ZVwiOjEwLFwiRm9udE5hbWVcIjpcIkNhbGlicmlcIixcIklzQm9sZFwiOmZhbHNlLFwiSXNJdGFsaWNcIjpmYWxzZSxcIklzVW5kZXJsaW5lZFwiOmZhbHNlfSxcIkZvcmVncm91bmRcIjp7XCIkaWRcIjpcIjU1M1wiLFwiQ29sb3JcIjp7XCIkaWRcIjpcIjU1NFwiLFwiQVwiOjI1NSxcIlJcIjozNixcIkdcIjo0MCxcIkJcIjo4Mn19LFwiSG9yaXpvbnRhbEFsaWdubWVudFwiOjAsXCJJc1Zpc2libGVcIjp0cnVlfSxcIkRhdGVGb3JtYXRcIjp7XCIkaWRcIjpcIjU1NV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1NTZcIixcIkZvcm1hdFwiOjAsXCJJc1Zpc2libGVcIjpmYWxzZSxcIkxhc3RLbm93blZpc2liaWxpdHlTdGF0ZVwiOmZhbHNlfX0sXCJEZWZhdWx0U3dpbWxhbmVUYXNrU3R5bGVcIjp7XCIkaWRcIjpcIjU1N1wiLFwiU2hhcGVcIjoxLFwiU2hhcGVUaGlja25lc3NcIjowLFwiRHVyYXRpb25Gb3JtYXRcIjoxNCxcIlBlcmNlbnRhZ2VDb21wbGV0ZVRleHRTdHlsZVwiOntcIiRpZFwiOlwiNTU4XCIsXCJGb250U2V0dGluZ3NcIjp7XCIkaWRcIjpcIjU1OVwiLFwiRm9udFNpemVcIjoxMCxcIkZvbnROYW1lXCI6XCJDYWxpYnJpXCIsXCJJc0JvbGRcIjpmYWxzZSxcIklzSXRhbGljXCI6ZmFsc2UsXCJJc1VuZGVybGluZWRcIjpmYWxzZX0sXCJGb3JlZ3JvdW5kXCI6e1wiJGlkXCI6XCI1NjBcIixcIkNvbG9yXCI6e1wiJGlkXCI6XCI1NjFcIixcIkFcIjoyNTUsXCJSXCI6MjMyLFwiR1wiOjIzMixcIkJcIjoyMzJ9fSxcIkhvcml6b250YWxBbGlnbm1lbnRcIjoxLFwiSXNWaXNpYmxlXCI6dHJ1ZX0sXCJQZXJjZW50YWdlQ29tcGxldGVIaWdobGlnaHRTdHlsZVwiOntcIiRpZFwiOlwiNTYyXCIsXCJCYWNrZ3JvdW5kXCI6e1wiJGlkXCI6XCI1NjNcIixcIkNvbG9yXCI6e1wiJGlkXCI6XCI1NjRcIixcIkFcIjo4OSxcIlJcIjowLFwiR1wiOjAsXCJCXCI6MH19fSxcIkR1cmF0aW9uU3R5bGVcIjp7XCIkaWRcIjpcIjU2NVwiLFwiRm9udFNldHRpbmdzXCI6e1wiJGlkXCI6XCI1NjZcIixcIkZvbnRTaXplXCI6MTAsXCJGb250TmFtZVwiOlwiQ2FsaWJyaVwiLFwiSXNCb2xkXCI6ZmFsc2UsXCJJc0l0YWxpY1wiOmZhbHNlLFwiSXNVbmRlcmxpbmVkXCI6ZmFsc2V9LFwiRm9yZWdyb3VuZFwiOntcIiRpZFwiOlwiNTY3XCIsXCJDb2xvclwiOntcIiRpZFwiOlwiNTY4XCIsXCJBXCI6MjU1LFwiUlwiOjM2LFwiR1wiOjQwLFwiQlwiOjgyfX0sXCJIb3Jpem9udGFsQWxpZ25tZW50XCI6MixcIklzVmlzaWJsZVwiOnRydWV9LFwiTWFyZ2luXCI6e1wiJGlkXCI6XCI1NjlcIixcIlRvcFwiOjAuMCxcIkxlZnRcIjowLjAsXCJSaWdodFwiOjAuMCxcIkJvdHRvbVwiOjAuMH0sXCJTdGFydERhdGVQb3NpdGlvblwiOjIsXCJFbmREYXRlUG9zaXRpb25cIjoyLFwiVGl0bGVQb3NpdGlvblwiOjQsXCJEdXJhdGlvblBvc2l0aW9uXCI6MyxcIlBlcmNlbnRhZ2VDb21wbGV0ZWRQb3NpdGlvblwiOjIsXCJTcGFjaW5nXCI6MyxcIlNoYXBlU3R5bGVcIjp7XCIkaWRcIjpcIjU3MFwiLFwiTWFyZ2luXCI6e1wiJGlkXCI6XCI1NzFcIixcIlRvcFwiOjAuMCxcIkxlZnRcIjo0LjAsXCJSaWdodFwiOjQuMCxcIkJvdHRvbVwiOjAuMH0sXCJQYWRkaW5nXCI6e1wiJGlkXCI6XCI1NzJcIixcIlRvcFwiOjAuMCxcIkxlZnRcIjowLjAsXCJSaWdodFwiOjAuMCxcIkJvdHRvbVwiOjAuMH0sXCJCYWNrZ3JvdW5kXCI6e1wiJGlkXCI6XCI1NzNcIixcIkNvbG9yXCI6e1wiJGlkXCI6XCI1NzRcIixcIkFcIjoyNTUsXCJSXCI6NzQsXCJHXCI6MTAyLFwiQlwiOjE3Mn19LFwiSXNWaXNpYmxlXCI6dHJ1ZSxcIldpZHRoXCI6MC4wLFwiSGVpZ2h0XCI6MTAuMCxcIkJvcmRlclN0eWxlXCI6e1wiJGlkXCI6XCI1NzVcIixcIkxpbmVTdHlsZVwiOntcIiRpZFwiOlwiNTc2XCIsXCJMaW5lQ29sb3JcIjp7XCIkaWRcIjpcIjU3N1wiLFwiQ29sb3JcIjp7XCIkaWRcIjpcIjU3OFwiLFwiQVwiOjI1NSxcIlJcIjoyMzQsXCJHXCI6MjIsXCJCXCI6MzB9fSxcIkxpbmVXZWlnaHRcIjoyLjAsXCJMaW5lVHlwZVwiOjB9LFwiSXNWaXNpYmxlXCI6ZmFsc2V9fSxcIlRpdGxlU3R5bGVcIjp7XCIkaWRcIjpcIjU3OVwiLFwiRm9udFNldHRpbmdzXCI6e1wiJGlkXCI6XCI1ODBcIixcIkZvbnRTaXplXCI6MTEsXCJGb250TmFtZVwiOlwiQ2FsaWJyaVwiLFwiSXNCb2xkXCI6ZmFsc2UsXCJJc0l0YWxpY1wiOmZhbHNlLFwiSXNVbmRlcmxpbmVkXCI6ZmFsc2V9LFwiRm9yZWdyb3VuZFwiOntcIiRpZFwiOlwiNTgxXCIsXCJDb2xvclwiOntcIiRpZFwiOlwiNTgyXCIsXCJBXCI6MjU1LFwiUlwiOjAsXCJHXCI6MCxcIkJcIjowfX0sXCJIb3Jpem9udGFsQWxpZ25tZW50XCI6MCxcIklzVmlzaWJsZVwiOnRydWV9LFwiRGF0ZVN0eWxlXCI6e1wiJGlkXCI6XCI1ODNcIixcIkZvbnRTZXR0aW5nc1wiOntcIiRpZFwiOlwiNTg0XCIsXCJGb250U2l6ZVwiOjEwLFwiRm9udE5hbWVcIjpcIkNhbGlicmlcIixcIklzQm9sZFwiOmZhbHNlLFwiSXNJdGFsaWNcIjpmYWxzZSxcIklzVW5kZXJsaW5lZFwiOmZhbHNlfSxcIkZvcmVncm91bmRcIjp7XCIkaWRcIjpcIjU4NVwiLFwiQ29sb3JcIjp7XCIkaWRcIjpcIjU4NlwiLFwiQVwiOjI1NSxcIlJcIjozNixcIkdcIjo0MCxcIkJcIjo4Mn19LFwiSG9yaXpvbnRhbEFsaWdubWVudFwiOjEsXCJJc1Zpc2libGVcIjpmYWxzZX0sXCJEYXRlRm9ybWF0XCI6e1wiJGlkXCI6XCI1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Tg4XCIsXCJGb3JtYXRcIjowLFwiSXNWaXNpYmxlXCI6ZmFsc2UsXCJMYXN0S25vd25WaXNpYmlsaXR5U3RhdGVcIjpmYWxzZX19LFwiRGVmYXVsdFN3aW1sYW5lTW90U3R5bGVcIjp7XCIkaWRcIjpcIjU4OVwiLFwiU2hhcGVcIjoxLFwiU2hhcGVTaXplXCI6MCxcIkRldGFpbHNTcGFjaW5nXCI6MC4wLFwiUGFkZGluZ1wiOntcIiRpZFwiOlwiNTkwXCIsXCJUb3BcIjo1LjAsXCJMZWZ0XCI6My4wLFwiUmlnaHRcIjowLjAsXCJCb3R0b21cIjoyLjB9LFwiUG9zaXRpb25PblRhc2tcIjoxLFwiU2hhcGVTdHlsZVwiOntcIiRpZFwiOlwiNTkxXCIsXCJNYXJnaW5cIjp7XCIkaWRcIjpcIjU5MlwiLFwiVG9wXCI6MC4wLFwiTGVmdFwiOjAuMCxcIlJpZ2h0XCI6MC4wLFwiQm90dG9tXCI6MC4wfSxcIlBhZGRpbmdcIjp7XCIkaWRcIjpcIjU5M1wiLFwiVG9wXCI6MC4wLFwiTGVmdFwiOjAuMCxcIlJpZ2h0XCI6MC4wLFwiQm90dG9tXCI6MC4wfSxcIkJhY2tncm91bmRcIjp7XCIkaWRcIjpcIjU5NFwiLFwiQ29sb3JcIjp7XCIkaWRcIjpcIjU5NVwiLFwiQVwiOjI1NSxcIlJcIjoxNTIsXCJHXCI6MTY1LFwiQlwiOjE4Nn19LFwiSXNWaXNpYmxlXCI6dHJ1ZSxcIldpZHRoXCI6MTIuMCxcIkhlaWdodFwiOjE0LjAsXCJCb3JkZXJTdHlsZVwiOntcIiRpZFwiOlwiNTk2XCIsXCJMaW5lU3R5bGVcIjp7XCIkaWRcIjpcIjU5N1wiLFwiTGluZUNvbG9yXCI6e1wiJGlkXCI6XCI1OThcIixcIkNvbG9yXCI6e1wiJGlkXCI6XCI1OTlcIixcIkFcIjoyNTUsXCJSXCI6MjU1LFwiR1wiOjAsXCJCXCI6MH19LFwiTGluZVdlaWdodFwiOjAuMCxcIkxpbmVUeXBlXCI6MH0sXCJJc1Zpc2libGVcIjpmYWxzZX19LFwiVGl0bGVTdHlsZVwiOntcIiRpZFwiOlwiNjAwXCIsXCJGb250U2V0dGluZ3NcIjp7XCIkaWRcIjpcIjYwMVwiLFwiRm9udFNpemVcIjoxMSxcIkZvbnROYW1lXCI6XCJDYWxpYnJpXCIsXCJJc0JvbGRcIjpmYWxzZSxcIklzSXRhbGljXCI6ZmFsc2UsXCJJc1VuZGVybGluZWRcIjpmYWxzZX0sXCJGb3JlZ3JvdW5kXCI6e1wiJGlkXCI6XCI2MDJcIixcIkNvbG9yXCI6e1wiJGlkXCI6XCI2MDNcIixcIkFcIjoyNTUsXCJSXCI6MCxcIkdcIjowLFwiQlwiOjB9fSxcIkhvcml6b250YWxBbGlnbm1lbnRcIjoxLFwiSXNWaXNpYmxlXCI6dHJ1ZX0sXCJEYXRlU3R5bGVcIjp7XCIkaWRcIjpcIjYwNFwiLFwiRm9udFNldHRpbmdzXCI6e1wiJGlkXCI6XCI2MDVcIixcIkZvbnRTaXplXCI6MTAsXCJGb250TmFtZVwiOlwiQ2FsaWJyaVwiLFwiSXNCb2xkXCI6ZmFsc2UsXCJJc0l0YWxpY1wiOmZhbHNlLFwiSXNVbmRlcmxpbmVkXCI6ZmFsc2V9LFwiRm9yZWdyb3VuZFwiOntcIiRpZFwiOlwiNjA2XCIsXCJDb2xvclwiOntcIiRpZFwiOlwiNjA3XCIsXCJBXCI6MjU1LFwiUlwiOjM2LFwiR1wiOjQwLFwiQlwiOjgyfX0sXCJIb3Jpem9udGFsQWxpZ25tZW50XCI6MSxcIklzVmlzaWJsZVwiOnRydWV9LFwiRGF0ZUZvcm1hdFwiOntcIiRpZFwiOlwiNjA4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YwOVwiLFwiRm9ybWF0XCI6MCxcIklzVmlzaWJsZVwiOmZhbHNlLFwiTGFzdEtub3duVmlzaWJpbGl0eVN0YXRlXCI6ZmFsc2V9fX1dLFwiR3JpZGxpbmVQYW5lbFN0eWxlXCI6e1wiJGlkXCI6XCI2MTBcIixcIkdyaWRsaW5lU3R5bGVcIjp7XCIkaWRcIjpcIjYxMVwiLFwiTGluZUNvbG9yXCI6e1wiJGlkXCI6XCI2MTJcIixcIkNvbG9yXCI6e1wiJGlkXCI6XCI2MTNcIixcIkFcIjoyNSxcIlJcIjozNixcIkdcIjo0MCxcIkJcIjo4Mn19LFwiTGluZVdlaWdodFwiOjEuMCxcIkxpbmVUeXBlXCI6MH0sXCJJc1Zpc2libGVcIjp0cnVlfSxcIkFjdGl2aXR5TGluZVBhbmVsU3R5bGVcIjp7XCIkaWRcIjpcIjYxNFwiLFwiQWN0aXZpdHlMaW5lU3R5bGVcIjp7XCIkaWRcIjpcIjYxNVwiLFwiTGluZUNvbG9yXCI6e1wiJGlkXCI6XCI2MTZcIixcIkNvbG9yXCI6e1wiJGlkXCI6XCI2MTdcIixcIkFcIjozOCxcIlJcIjo2OCxcIkdcIjoxMTQsXCJCXCI6MTk2fX0sXCJMaW5lV2VpZ2h0XCI6MS4wLFwiTGluZVR5cGVcIjowfSxcIklzVmlzaWJsZVwiOnRydWV9LFwiRGVmYXVsdERlcGVuZGVuY3lTdHlsZVwiOntcIiRpZFwiOlwiNjE4XCIsXCJMaW5lU3R5bGVcIjp7XCIkaWRcIjpcIjYxOVwiLFwiTGluZUNvbG9yXCI6e1wiJGlkXCI6XCI2MjBcIixcIkNvbG9yXCI6e1wiJGlkXCI6XCI2MjFcIixcIkFcIjoyNTUsXCJSXCI6NzQsXCJHXCI6MTAyLFwiQlwiOjE3Mn19LFwiTGluZVdlaWdodFwiOjAuNzUsXCJMaW5lVHlwZVwiOjB9LFwiRW5kQXJyb3doZWFkTGluZVN0eWxlXCI6e1wiJGlkXCI6XCI2MjJcIixcIktpbmRcIjoxLFwiV2lkdGhcIjowLFwiTGVuZ3RoXCI6MX0sXCJCcmluZ1RvRnJvbnRcIjpmYWxzZSxcIlJhZGl1c1wiOjMuMH0sXCJDcml0aWNhbFBhdGhTdHlsZVwiOntcIiRpZFwiOlwiNjIzXCIsXCJDcml0aWNhbFBhdGhTdHlsZU9wdGlvbnNcIjozMCxcIkxpbmVTdHlsZVwiOntcIiRpZFwiOlwiNjI0XCIsXCJMaW5lQ29sb3JcIjp7XCIkaWRcIjpcIjYyNVwiLFwiQ29sb3JcIjp7XCIkaWRcIjpcIjYyNlwiLFwiQVwiOjI1NSxcIlJcIjoyMjIsXCJHXCI6NTAsXCJCXCI6NTB9fSxcIkxpbmVXZWlnaHRcIjoxLjAsXCJMaW5lVHlwZVwiOjB9LFwiVGl0bGVGb3JlZ3JvdW5kXCI6e1wiJGlkXCI6XCI2MjdcIixcIkNvbG9yXCI6e1wiJGlkXCI6XCI2MjhcIixcIkFcIjoyNTUsXCJSXCI6MTc2LFwiR1wiOjE5LFwiQlwiOjI1fX0sXCJTaGFwZXNCYWNrZ3JvdW5kXCI6e1wiJGlkXCI6XCI2MjlcIixcIkNvbG9yXCI6e1wiJGlkXCI6XCI2MzBcIixcIkFcIjoyNTUsXCJSXCI6MjUzLFwiR1wiOjIwMyxcIkJcIjoyMDh9fSxcIlNoYXBlc0JvcmRlclN0eWxlXCI6e1wiJGlkXCI6XCI2MzFcIixcIkxpbmVDb2xvclwiOntcIiRpZFwiOlwiNjMyXCIsXCJDb2xvclwiOntcIiRpZFwiOlwiNjMzXCIsXCJBXCI6MjU1LFwiUlwiOjIzNCxcIkdcIjoyMixcIkJcIjozMH19LFwiTGluZVdlaWdodFwiOjIuMCxcIkxpbmVUeXBlXCI6MH19LFwiUGFuZWxzU3BhY2luZ0RlZmluaXRpb25cIjp7XCIkaWRcIjpcIjYzNFwiLFwiU3BhY2luZ0Fib3ZlVGltZWJhbmRcIjozLFwiU3BhY2luZ0JlbG93VGltZWJhbmRcIjozLFwiU3BhY2luZ0Fib3ZlQmV0d2VlblN3aW1sYW5lc0FuZFRhc2tzXCI6NSxcIlNwYWNpbmdCZWxvd0JldHdlZW5Td2ltbGFuZXNBbmRUYXNrc1wiOjV9LFwiX3NlbGVjdGVkVGhlbWVQcmVzZXRDb2xvcnNcIjp7XCIkaWRcIjpcIjYzNVwiLFwiVGV4dExpZ2h0XCI6e1wiJGlkXCI6XCI2MzZcIixcIkFcIjoyNTUsXCJSXCI6MjU1LFwiR1wiOjI1NSxcIkJcIjoyNTV9LFwiVGV4dERhcmtcIjp7XCIkaWRcIjpcIjYzN1wiLFwiQVwiOjI1NSxcIlJcIjowLFwiR1wiOjAsXCJCXCI6MH0sXCJBY2NlbnQxXCI6e1wiJGlkXCI6XCI2MzhcIixcIkFcIjoyNTUsXCJSXCI6MTcyLFwiR1wiOjIwMyxcIkJcIjoyNDl9LFwiQWNjZW50MlwiOntcIiRpZFwiOlwiNjM5XCIsXCJBXCI6MjU1LFwiUlwiOjM2LFwiR1wiOjQwLFwiQlwiOjgyfSxcIkFjY2VudDNcIjp7XCIkaWRcIjpcIjY0MFwiLFwiQVwiOjI1NSxcIlJcIjo3NCxcIkdcIjoxMDIsXCJCXCI6MTcyfSxcIkFjY2VudDRcIjp7XCIkaWRcIjpcIjY0MVwiLFwiQVwiOjI1NSxcIlJcIjo5OCxcIkdcIjoxNTcsXCJCXCI6MjA5fSxcIkFjY2VudDVcIjp7XCIkaWRcIjpcIjY0MlwiLFwiQVwiOjI1NSxcIlJcIjo0MSxcIkdcIjoxMjcsXCJCXCI6MjEzfSxcIkFjY2VudDZcIjp7XCIkaWRcIjpcIjY0M1wiLFwiQVwiOjI1NSxcIlJcIjoxMjcsXCJHXCI6MTQzLFwiQlwiOjE2OX0sXCJBY2NlbnQ3XCI6e1wiJGlkXCI6XCI2NDRcIixcIkFcIjoyNTUsXCJSXCI6OTAsXCJHXCI6MTYyLFwiQlwiOjE3NH0sXCJBY2NlbnQ4XCI6e1wiJGlkXCI6XCI2NDVcIixcIkFcIjoyNTUsXCJSXCI6MTU3LFwiR1wiOjE0NCxcIkJcIjoxNjB9fSxcIl9jdXN0b21QcmVzZXRDb2xvcnNcIjp7XCIkaWRcIjpcIjY0NlwifX19IiwiUmVjZW50Q29sb3JzQ29sbGVjdGlvbiI6IltcIiNGRjFBQUE0MlwiLFwiI0ZGRUExNjFFXCIsXCIjRkYyOTdGRDVcIl0ifSwiU2V0dGluZ3MiOnsiJGlkIjoiMTQ1MSIsIkltcGFPcHRpb25zIjp7IiRpZCI6IjE0NTI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xNDUzIiwiVXNlVGltZSI6ZmFsc2UsIldvcmtEYXlTdGFydCI6IjAwOjAwOjAwIiwiV29ya0RheUVuZCI6IjIzOjU5OjAwIn0sIkxhc3RVc2VkVGVtcGxhdGVJZCI6IjAwMDAwMDAwLTAwMDAtMDAwMC0wMDAwLTAwMDAwMDAwMDAwMCIsIkxhc3RVc2VkVGhlbWVEZXRhaWxzIjp7IiRpZCI6IjE0NTQiLCJJZCI6IjNlNDg1YWE0LTc0NjMtNGEwNy1hODIxLTY5NmNhZDIxOWQxMyIsIlRpdGxlIjoiUHJlY2lzaW9uIiwiQ2F0ZWdvcnkiOjF9LCJGaXJzdFdlZWtPZlllYXIiOjAsIlBsYWNlTWlsZXN0b25lQXRUaGVCZWdpbm5pbmdPZlRoZURheSI6ZmFsc2UsIkRlcGVuZGVuY3lTY2hlZHVsaW5nU2V0dGluZ3MiOnsiJGlkIjoiMTQ1N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dfX0="/>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 name="OTLELAPSEDSTYLE" val="Hide"/>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 name="OTLTODAYPOSITION" val="Hide"/>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yyyy"/>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First Prototype Design"/>
  <p:tag name="OTLDATE" val="2024-09-27T23:59:00.0000000"/>
  <p:tag name="OTLPOSITIONONTASK" val="None"/>
  <p:tag name="OTLRELATEDTASKID" val="00000000-0000-0000-0000-000000000000"/>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ylanVTI">
  <a:themeElements>
    <a:clrScheme name="DylanVTI">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DylanVTI">
      <a:majorFont>
        <a:latin typeface="Neue Haas Grotesk Text Pro"/>
        <a:ea typeface=""/>
        <a:cs typeface=""/>
      </a:majorFont>
      <a:minorFont>
        <a:latin typeface="Neue Haas Grotesk Text Pro"/>
        <a:ea typeface=""/>
        <a:cs typeface=""/>
      </a:minorFont>
    </a:fontScheme>
    <a:fmtScheme name="Dylan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CD0E21EA-FD0B-4FCD-9D95-B274E3CB7535}" vid="{F2F2D961-94DA-46D9-ABD7-77D6D5FB2C2D}"/>
    </a:ext>
  </a:extLst>
</a:theme>
</file>

<file path=ppt/theme/theme2.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cd4bd8a5-b694-41f0-a6a3-40d89f7450f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D89CA3A1D94514B82EF8E15F740DBD3" ma:contentTypeVersion="7" ma:contentTypeDescription="Create a new document." ma:contentTypeScope="" ma:versionID="0f43d0e1c77914918ef9d4f9e3108e74">
  <xsd:schema xmlns:xsd="http://www.w3.org/2001/XMLSchema" xmlns:xs="http://www.w3.org/2001/XMLSchema" xmlns:p="http://schemas.microsoft.com/office/2006/metadata/properties" xmlns:ns3="cd4bd8a5-b694-41f0-a6a3-40d89f7450f6" targetNamespace="http://schemas.microsoft.com/office/2006/metadata/properties" ma:root="true" ma:fieldsID="0c39a8b7eb8d898a75ee57bd15be99c4" ns3:_="">
    <xsd:import namespace="cd4bd8a5-b694-41f0-a6a3-40d89f7450f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4bd8a5-b694-41f0-a6a3-40d89f745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168DCE-134F-4610-A6AA-88CEBE8D71D2}">
  <ds:schemaRefs>
    <ds:schemaRef ds:uri="http://purl.org/dc/terms/"/>
    <ds:schemaRef ds:uri="http://www.w3.org/XML/1998/namespace"/>
    <ds:schemaRef ds:uri="http://purl.org/dc/elements/1.1/"/>
    <ds:schemaRef ds:uri="http://purl.org/dc/dcmitype/"/>
    <ds:schemaRef ds:uri="http://schemas.microsoft.com/office/2006/documentManagement/types"/>
    <ds:schemaRef ds:uri="http://schemas.microsoft.com/office/2006/metadata/properties"/>
    <ds:schemaRef ds:uri="http://schemas.openxmlformats.org/package/2006/metadata/core-properties"/>
    <ds:schemaRef ds:uri="cd4bd8a5-b694-41f0-a6a3-40d89f7450f6"/>
    <ds:schemaRef ds:uri="http://schemas.microsoft.com/office/infopath/2007/PartnerControls"/>
  </ds:schemaRefs>
</ds:datastoreItem>
</file>

<file path=customXml/itemProps2.xml><?xml version="1.0" encoding="utf-8"?>
<ds:datastoreItem xmlns:ds="http://schemas.openxmlformats.org/officeDocument/2006/customXml" ds:itemID="{75241C56-95BB-4416-AD3D-4F2325E25303}">
  <ds:schemaRefs>
    <ds:schemaRef ds:uri="cd4bd8a5-b694-41f0-a6a3-40d89f7450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{8073009C-AB29-4351-A174-80008B186350}tf67328976_win32</Template>
  <TotalTime>142</TotalTime>
  <Words>1592</Words>
  <Application>Microsoft Office PowerPoint</Application>
  <PresentationFormat>Widescreen</PresentationFormat>
  <Paragraphs>287</Paragraphs>
  <Slides>17</Slides>
  <Notes>12</Notes>
  <HiddenSlides>0</HiddenSlides>
  <MMClips>0</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DylanVTI</vt:lpstr>
      <vt:lpstr>Custom</vt:lpstr>
      <vt:lpstr>PowerPoint Presentation</vt:lpstr>
      <vt:lpstr>PowerPoint Presentation</vt:lpstr>
      <vt:lpstr>PowerPoint Presentation</vt:lpstr>
      <vt:lpstr>Dispense Mechanism</vt:lpstr>
      <vt:lpstr>Grid System</vt:lpstr>
      <vt:lpstr>Xampp</vt:lpstr>
      <vt:lpstr>MySQL Database</vt:lpstr>
      <vt:lpstr>apache</vt:lpstr>
      <vt:lpstr>Simple flowchart of log tracking</vt:lpstr>
      <vt:lpstr>Interface</vt:lpstr>
      <vt:lpstr>Power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Cerniaz</dc:creator>
  <cp:lastModifiedBy>Jonathan Cerniaz</cp:lastModifiedBy>
  <cp:revision>2</cp:revision>
  <dcterms:created xsi:type="dcterms:W3CDTF">2024-09-19T02:58:04Z</dcterms:created>
  <dcterms:modified xsi:type="dcterms:W3CDTF">2025-05-09T03:06:41Z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0x0101004D89CA3A1D94514B82EF8E15F740DBD3</vt:lpwstr>
  </property>
  <property fmtid="{D5CDD505-2E9C-101B-9397-08002B2CF9AE}" pid="3" name="MediaServiceImageTags">
    <vt:lpwstr/>
  </property>
</Properties>
</file>